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3674" r:id="rId5"/>
  </p:sldMasterIdLst>
  <p:notesMasterIdLst>
    <p:notesMasterId r:id="rId30"/>
  </p:notesMasterIdLst>
  <p:handoutMasterIdLst>
    <p:handoutMasterId r:id="rId31"/>
  </p:handoutMasterIdLst>
  <p:sldIdLst>
    <p:sldId id="381" r:id="rId6"/>
    <p:sldId id="345" r:id="rId7"/>
    <p:sldId id="393" r:id="rId8"/>
    <p:sldId id="399" r:id="rId9"/>
    <p:sldId id="394" r:id="rId10"/>
    <p:sldId id="400" r:id="rId11"/>
    <p:sldId id="417" r:id="rId12"/>
    <p:sldId id="338" r:id="rId13"/>
    <p:sldId id="349" r:id="rId14"/>
    <p:sldId id="402" r:id="rId15"/>
    <p:sldId id="336" r:id="rId16"/>
    <p:sldId id="404" r:id="rId17"/>
    <p:sldId id="405" r:id="rId18"/>
    <p:sldId id="382" r:id="rId19"/>
    <p:sldId id="407" r:id="rId20"/>
    <p:sldId id="408" r:id="rId21"/>
    <p:sldId id="340" r:id="rId22"/>
    <p:sldId id="410" r:id="rId23"/>
    <p:sldId id="411" r:id="rId24"/>
    <p:sldId id="412" r:id="rId25"/>
    <p:sldId id="413" r:id="rId26"/>
    <p:sldId id="418" r:id="rId27"/>
    <p:sldId id="416" r:id="rId28"/>
    <p:sldId id="425" r:id="rId29"/>
  </p:sldIdLst>
  <p:sldSz cx="12192000" cy="6858000"/>
  <p:notesSz cx="6858000" cy="9144000"/>
  <p:embeddedFontLst>
    <p:embeddedFont>
      <p:font typeface="Antonio" pitchFamily="2" charset="0"/>
      <p:regular r:id="rId32"/>
      <p:bold r:id="rId33"/>
    </p:embeddedFont>
    <p:embeddedFont>
      <p:font typeface="Antonio Light" pitchFamily="2" charset="0"/>
      <p:regular r:id="rId34"/>
    </p:embeddedFont>
    <p:embeddedFont>
      <p:font typeface="Palanquin" panose="020B0004020203020204" pitchFamily="34" charset="0"/>
      <p:regular r:id="rId35"/>
      <p:bold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03DB2D-A7C9-2B20-6B05-56FC628879BD}" name="Liz Skree" initials="LS" userId="S::LSkree@uwmsp.org::058237d4-73ef-4cdc-a170-abee2ea5e93d" providerId="AD"/>
  <p188:author id="{AC24ED66-4565-C247-2823-89805A728089}" name="Shanoaleigh Marson" initials="SM" userId="S::SMarson@uwmsp.org::ca6f103d-f13a-4927-87f7-1f7ccafb75c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AD42F"/>
    <a:srgbClr val="A7D2FF"/>
    <a:srgbClr val="21296B"/>
    <a:srgbClr val="F47925"/>
    <a:srgbClr val="0044B5"/>
    <a:srgbClr val="FE372B"/>
    <a:srgbClr val="009464"/>
    <a:srgbClr val="FFBA00"/>
    <a:srgbClr val="4F82F0"/>
    <a:srgbClr val="A9D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01D06E-5F32-50F7-810A-0AD921C9261E}" v="2" dt="2026-06-03T15:42:14.9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140" autoAdjust="0"/>
  </p:normalViewPr>
  <p:slideViewPr>
    <p:cSldViewPr snapToGrid="0">
      <p:cViewPr varScale="1">
        <p:scale>
          <a:sx n="93" d="100"/>
          <a:sy n="93" d="100"/>
        </p:scale>
        <p:origin x="1272"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0" d="100"/>
          <a:sy n="90" d="100"/>
        </p:scale>
        <p:origin x="2752"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font" Target="fonts/font3.fntdata"/><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1.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5.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4.fntdata"/><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2.fntdata"/><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5288D25-1B3B-BEC3-31C6-0517C57EB3E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DBF2676-34E5-2E21-A2DE-0A35C9B5CF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F28EA6D-9DA0-5A4D-871F-3F8F19134D5D}" type="datetimeFigureOut">
              <a:rPr lang="en-US" smtClean="0"/>
              <a:t>8/28/2026</a:t>
            </a:fld>
            <a:endParaRPr lang="en-US"/>
          </a:p>
        </p:txBody>
      </p:sp>
      <p:sp>
        <p:nvSpPr>
          <p:cNvPr id="4" name="Footer Placeholder 3">
            <a:extLst>
              <a:ext uri="{FF2B5EF4-FFF2-40B4-BE49-F238E27FC236}">
                <a16:creationId xmlns:a16="http://schemas.microsoft.com/office/drawing/2014/main" id="{BD69EB32-826A-4252-5A79-F98057E6C37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A787A38-E433-1A2E-C92D-D09B06AF3C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E96879-A33A-0748-987F-5DCAAF3DA57E}" type="slidenum">
              <a:rPr lang="en-US" smtClean="0"/>
              <a:t>‹#›</a:t>
            </a:fld>
            <a:endParaRPr lang="en-US"/>
          </a:p>
        </p:txBody>
      </p:sp>
    </p:spTree>
    <p:extLst>
      <p:ext uri="{BB962C8B-B14F-4D97-AF65-F5344CB8AC3E}">
        <p14:creationId xmlns:p14="http://schemas.microsoft.com/office/powerpoint/2010/main" val="3379422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426E4B-C3B3-F84E-B405-14B088CAACF1}"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52C3AF-6435-DB4B-A591-247076A39B22}" type="slidenum">
              <a:rPr lang="en-US" smtClean="0"/>
              <a:t>‹#›</a:t>
            </a:fld>
            <a:endParaRPr lang="en-US"/>
          </a:p>
        </p:txBody>
      </p:sp>
    </p:spTree>
    <p:extLst>
      <p:ext uri="{BB962C8B-B14F-4D97-AF65-F5344CB8AC3E}">
        <p14:creationId xmlns:p14="http://schemas.microsoft.com/office/powerpoint/2010/main" val="1961881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2C3AF-6435-DB4B-A591-247076A39B22}" type="slidenum">
              <a:rPr lang="en-US" smtClean="0"/>
              <a:t>1</a:t>
            </a:fld>
            <a:endParaRPr lang="en-US"/>
          </a:p>
        </p:txBody>
      </p:sp>
    </p:spTree>
    <p:extLst>
      <p:ext uri="{BB962C8B-B14F-4D97-AF65-F5344CB8AC3E}">
        <p14:creationId xmlns:p14="http://schemas.microsoft.com/office/powerpoint/2010/main" val="2023845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F109F-34BB-9CF9-3422-06A9434CC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5D68A-4919-0366-B3F4-C261D649CE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F5C588-CB6B-F429-22AD-2971194310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023639-62BF-F730-2433-1495D961EF14}"/>
              </a:ext>
            </a:extLst>
          </p:cNvPr>
          <p:cNvSpPr>
            <a:spLocks noGrp="1"/>
          </p:cNvSpPr>
          <p:nvPr>
            <p:ph type="sldNum" sz="quarter" idx="5"/>
          </p:nvPr>
        </p:nvSpPr>
        <p:spPr/>
        <p:txBody>
          <a:bodyPr/>
          <a:lstStyle/>
          <a:p>
            <a:fld id="{F752C3AF-6435-DB4B-A591-247076A39B22}" type="slidenum">
              <a:rPr lang="en-US" smtClean="0"/>
              <a:t>10</a:t>
            </a:fld>
            <a:endParaRPr lang="en-US"/>
          </a:p>
        </p:txBody>
      </p:sp>
    </p:spTree>
    <p:extLst>
      <p:ext uri="{BB962C8B-B14F-4D97-AF65-F5344CB8AC3E}">
        <p14:creationId xmlns:p14="http://schemas.microsoft.com/office/powerpoint/2010/main" val="2546948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EF166-0C1C-DF50-1112-B699739507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DBF86A-FC85-0C01-3549-3B30F60CBB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BC715A-9FEE-7613-0A70-4608D4B38EEB}"/>
              </a:ext>
            </a:extLst>
          </p:cNvPr>
          <p:cNvSpPr>
            <a:spLocks noGrp="1"/>
          </p:cNvSpPr>
          <p:nvPr>
            <p:ph type="body" idx="1"/>
          </p:nvPr>
        </p:nvSpPr>
        <p:spPr/>
        <p:txBody>
          <a:bodyPr/>
          <a:lstStyle/>
          <a:p>
            <a:pPr lvl="0"/>
            <a:r>
              <a:rPr lang="en-US" sz="1200" kern="1200" dirty="0">
                <a:solidFill>
                  <a:schemeClr val="tx1"/>
                </a:solidFill>
                <a:effectLst/>
                <a:latin typeface="+mn-lt"/>
                <a:ea typeface="+mn-ea"/>
                <a:cs typeface="+mn-cs"/>
              </a:rPr>
              <a:t>Here’s how we meet urgent needs for food:</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Connecting 211 callers to food pantries and meal programs. Food-related requests surged in the fall of 2025 on top of years of steady and accelerating growth. Often, when callers ask about food, our 211 resource specialists can identify additional relevant services such as utility assistance or employment training.</a:t>
            </a:r>
            <a:endParaRPr lang="en-US" sz="14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Supporting the nonprofits that are most effective at providing emergency food services and connections to benefits so families can reduce the likelihood of future hunger. </a:t>
            </a:r>
            <a:endParaRPr lang="en-US">
              <a:solidFill>
                <a:srgbClr val="444444"/>
              </a:solidFill>
            </a:endParaRPr>
          </a:p>
          <a:p>
            <a:pPr marL="1200150" lvl="2" indent="-171450">
              <a:buFont typeface="Wingdings" panose="020B0604020202020204" pitchFamily="34" charset="0"/>
              <a:buChar char="§"/>
            </a:pPr>
            <a:r>
              <a:rPr lang="en-US"/>
              <a:t>This support is what our grantmaking team does every day. </a:t>
            </a:r>
            <a:endParaRPr lang="en-US">
              <a:solidFill>
                <a:srgbClr val="444444"/>
              </a:solidFill>
              <a:ea typeface="Calibri" panose="020F0502020204030204"/>
              <a:cs typeface="Calibri" panose="020F0502020204030204"/>
            </a:endParaRPr>
          </a:p>
          <a:p>
            <a:pPr marL="1200150" lvl="2" indent="-171450">
              <a:buFont typeface="Wingdings,Sans-Serif" panose="020B0604020202020204" pitchFamily="34" charset="0"/>
              <a:buChar char="§"/>
            </a:pPr>
            <a:r>
              <a:rPr lang="en-US"/>
              <a:t>It comes in the form of flexible, reliable multiyear funding</a:t>
            </a:r>
            <a:endParaRPr lang="en-US">
              <a:solidFill>
                <a:srgbClr val="444444"/>
              </a:solidFill>
            </a:endParaRPr>
          </a:p>
          <a:p>
            <a:pPr marL="1200150" lvl="2" indent="-171450">
              <a:buFont typeface="Wingdings,Sans-Serif" panose="020B0604020202020204" pitchFamily="34" charset="0"/>
              <a:buChar char="§"/>
            </a:pPr>
            <a:r>
              <a:rPr lang="en-US"/>
              <a:t>And we provide free consulting, which our partners tell us is crucial for their organizational stability. This means a lot in a turbulent funding and policy landscape.</a:t>
            </a:r>
            <a:endParaRPr lang="en-US" sz="1400"/>
          </a:p>
          <a:p>
            <a:pPr marL="1200150" lvl="2" indent="-171450">
              <a:buFont typeface="Wingdings,Sans-Serif" panose="020B0604020202020204" pitchFamily="34" charset="0"/>
              <a:buChar char="§"/>
            </a:pPr>
            <a:r>
              <a:rPr lang="en-US"/>
              <a:t>As</a:t>
            </a:r>
            <a:r>
              <a:rPr lang="en-US" sz="1200" kern="1200">
                <a:solidFill>
                  <a:schemeClr val="tx1"/>
                </a:solidFill>
                <a:effectLst/>
                <a:latin typeface="+mn-lt"/>
                <a:ea typeface="+mn-ea"/>
                <a:cs typeface="+mn-cs"/>
              </a:rPr>
              <a:t> our nonprofit partners continue to see record-breaking demand for food, they use our flexible funding and free consulting services to grow their reach.</a:t>
            </a:r>
            <a:endParaRPr lang="en-US" sz="1400" kern="1200">
              <a:solidFill>
                <a:schemeClr val="tx1"/>
              </a:solidFill>
              <a:effectLst/>
              <a:latin typeface="+mn-lt"/>
              <a:ea typeface="Calibri"/>
              <a:cs typeface="Calibri"/>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increase the supply of in-demand foods (including for many cultures, ages and abilities) through our Flavors of Our Community volunteer initiative.</a:t>
            </a:r>
            <a:endParaRPr lang="en-US" sz="14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C87E512E-52A7-28F3-EB8A-7034059E30C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52C3AF-6435-DB4B-A591-247076A39B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7766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6FCBC-8526-5763-E867-7BC896F97B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920E62-6A58-4419-23D3-17135C9D08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E8C6E4-AA9A-9BD3-A798-941CFBC25761}"/>
              </a:ext>
            </a:extLst>
          </p:cNvPr>
          <p:cNvSpPr>
            <a:spLocks noGrp="1"/>
          </p:cNvSpPr>
          <p:nvPr>
            <p:ph type="body" idx="1"/>
          </p:nvPr>
        </p:nvSpPr>
        <p:spPr/>
        <p:txBody>
          <a:bodyPr/>
          <a:lstStyle/>
          <a:p>
            <a:pPr lvl="0"/>
            <a:r>
              <a:rPr lang="en-US" sz="1200" kern="1200" dirty="0">
                <a:solidFill>
                  <a:schemeClr val="tx1"/>
                </a:solidFill>
                <a:effectLst/>
                <a:latin typeface="+mn-lt"/>
                <a:ea typeface="+mn-ea"/>
                <a:cs typeface="+mn-cs"/>
              </a:rPr>
              <a:t>Here’s how we make lasting change to improve our region's food security:</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Leading our Full Lives initiative to create a thriving regional food system where all communities can get food that meets their cultural, dietary and nutritional needs.</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Leading advocacy to promote thriving, healthy communities by improving how food is produced, distributed and consumed.</a:t>
            </a:r>
            <a:endParaRPr lang="en-US" sz="14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DF9DE9E1-0662-115B-A519-C3F7F77482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52C3AF-6435-DB4B-A591-247076A39B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900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52C3AF-6435-DB4B-A591-247076A39B22}" type="slidenum">
              <a:rPr lang="en-US" smtClean="0"/>
              <a:t>14</a:t>
            </a:fld>
            <a:endParaRPr lang="en-US"/>
          </a:p>
        </p:txBody>
      </p:sp>
    </p:spTree>
    <p:extLst>
      <p:ext uri="{BB962C8B-B14F-4D97-AF65-F5344CB8AC3E}">
        <p14:creationId xmlns:p14="http://schemas.microsoft.com/office/powerpoint/2010/main" val="2438790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06D50-B823-82F8-EA84-0C0C58C9B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8D0245-AF4D-6DFD-26BF-3BCDA78E69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C05D7F-C0DF-C792-93A9-6957B2497FA0}"/>
              </a:ext>
            </a:extLst>
          </p:cNvPr>
          <p:cNvSpPr>
            <a:spLocks noGrp="1"/>
          </p:cNvSpPr>
          <p:nvPr>
            <p:ph type="body" idx="1"/>
          </p:nvPr>
        </p:nvSpPr>
        <p:spPr/>
        <p:txBody>
          <a:bodyPr/>
          <a:lstStyle/>
          <a:p>
            <a:pPr lvl="0"/>
            <a:r>
              <a:rPr lang="en-US" sz="1200" kern="1200" dirty="0">
                <a:solidFill>
                  <a:schemeClr val="tx1"/>
                </a:solidFill>
                <a:effectLst/>
                <a:latin typeface="+mn-lt"/>
                <a:ea typeface="+mn-ea"/>
                <a:cs typeface="+mn-cs"/>
              </a:rPr>
              <a:t>Here’s how we meet urgent needs in education:</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Connecting parents and educators via 211 to resources that help families meet their basic needs and find learning opportunities.</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Responding to mental health crises and ongoing needs through the 988 Suicide &amp; Crisis Lifeline and 211. One in 10 callers to 988 is a child younger than 15.</a:t>
            </a:r>
            <a:endParaRPr lang="en-US" sz="14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Supporting early childhood care and education partners committed to children’s development and parents’ success. Early-childhood success provides a strong foundation from which people achieve greater life outcomes in community, academics, health and the workforce. </a:t>
            </a:r>
            <a:endParaRPr lang="en-US" sz="1400" dirty="0"/>
          </a:p>
          <a:p>
            <a:pPr marL="171450" indent="-171450">
              <a:buFont typeface="Arial" panose="020B0604020202020204" pitchFamily="34" charset="0"/>
              <a:buChar char="•"/>
            </a:pPr>
            <a:r>
              <a:rPr lang="en-US" sz="1200" kern="1200">
                <a:solidFill>
                  <a:schemeClr val="tx1"/>
                </a:solidFill>
                <a:effectLst/>
                <a:latin typeface="+mn-lt"/>
                <a:ea typeface="+mn-ea"/>
                <a:cs typeface="+mn-cs"/>
              </a:rPr>
              <a:t>Supporting youth-serving organizations aligned with young people’s developmental and cultural strengths. </a:t>
            </a:r>
            <a:endParaRPr lang="en-US" dirty="0">
              <a:solidFill>
                <a:srgbClr val="444444"/>
              </a:solidFill>
            </a:endParaRPr>
          </a:p>
          <a:p>
            <a:pPr marL="171450" lvl="0" indent="-171450">
              <a:buFont typeface="Arial" panose="020B0604020202020204" pitchFamily="34" charset="0"/>
              <a:buChar char="•"/>
            </a:pPr>
            <a:r>
              <a:rPr lang="en-US" dirty="0"/>
              <a:t>When I talk about "support" for those nonprofits, it's what our grantmaking team does every day. </a:t>
            </a:r>
            <a:endParaRPr lang="en-US">
              <a:solidFill>
                <a:srgbClr val="444444"/>
              </a:solidFill>
              <a:ea typeface="Calibri" panose="020F0502020204030204"/>
              <a:cs typeface="Calibri" panose="020F0502020204030204"/>
            </a:endParaRPr>
          </a:p>
          <a:p>
            <a:pPr marL="1200150" lvl="2" indent="-171450">
              <a:buFont typeface="Wingdings" panose="020B0604020202020204" pitchFamily="34" charset="0"/>
              <a:buChar char="§"/>
            </a:pPr>
            <a:r>
              <a:rPr lang="en-US"/>
              <a:t>It comes in the form of flexible, reliable multiyear funding</a:t>
            </a:r>
            <a:endParaRPr lang="en-US">
              <a:solidFill>
                <a:srgbClr val="444444"/>
              </a:solidFill>
              <a:ea typeface="Calibri" panose="020F0502020204030204"/>
              <a:cs typeface="Calibri" panose="020F0502020204030204"/>
            </a:endParaRPr>
          </a:p>
          <a:p>
            <a:pPr marL="1200150" lvl="2" indent="-171450">
              <a:buFont typeface="Wingdings" panose="020B0604020202020204" pitchFamily="34" charset="0"/>
              <a:buChar char="§"/>
            </a:pPr>
            <a:r>
              <a:rPr lang="en-US"/>
              <a:t>And we provide free consulting, which our partners tell us is crucial for their organizational stability. This means a lot in a turbulent funding and policy landscape.</a:t>
            </a:r>
            <a:endParaRPr lang="en-US">
              <a:ea typeface="Calibri" panose="020F0502020204030204"/>
              <a:cs typeface="Calibri" panose="020F0502020204030204"/>
            </a:endParaRPr>
          </a:p>
          <a:p>
            <a:pPr marL="285750" indent="-285750">
              <a:buFont typeface="Arial" panose="020B0604020202020204" pitchFamily="34" charset="0"/>
              <a:buChar char="•"/>
            </a:pPr>
            <a:r>
              <a:rPr lang="en-US"/>
              <a:t>Early-childhood partners use our flexible funding and free consulting services to adapt to support families in a landscape where funding and safety concerns can change rapidly.</a:t>
            </a:r>
            <a:endParaRPr lang="en-US">
              <a:ea typeface="Calibri" panose="020F0502020204030204"/>
              <a:cs typeface="Calibri" panose="020F0502020204030204"/>
            </a:endParaRPr>
          </a:p>
          <a:p>
            <a:pPr marL="285750" indent="-285750">
              <a:buFont typeface="Arial" panose="020B0604020202020204" pitchFamily="34" charset="0"/>
              <a:buChar char="•"/>
            </a:pPr>
            <a:r>
              <a:rPr lang="en-US" dirty="0"/>
              <a:t>An example from </a:t>
            </a:r>
            <a:r>
              <a:rPr lang="en-US"/>
              <a:t>youth development is that in 2025, a</a:t>
            </a:r>
            <a:r>
              <a:rPr lang="en-US" dirty="0"/>
              <a:t> partner used our flexible funding and free consulting to help restructure its leadership for greater effectiveness and community engagement.</a:t>
            </a:r>
            <a:endParaRPr lang="en-US" dirty="0">
              <a:ea typeface="Calibri"/>
              <a:cs typeface="Calibri"/>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Leading our annual Action Day volunteer initiative, in which thousands of volunteers and donors join forces to provide backpacks full of supplies so K-12 students go back to school ready to learn.</a:t>
            </a:r>
            <a:endParaRPr lang="en-US" sz="14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4D9880F8-B426-3620-917F-BFD85A4C04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52C3AF-6435-DB4B-A591-247076A39B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260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9B596-F6EB-B053-B742-04611C8312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9CDA3-78F8-5043-835C-E714DCDDC9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CB42F2-9527-4559-AE18-EFBCBB394F6D}"/>
              </a:ext>
            </a:extLst>
          </p:cNvPr>
          <p:cNvSpPr>
            <a:spLocks noGrp="1"/>
          </p:cNvSpPr>
          <p:nvPr>
            <p:ph type="body" idx="1"/>
          </p:nvPr>
        </p:nvSpPr>
        <p:spPr/>
        <p:txBody>
          <a:bodyPr/>
          <a:lstStyle/>
          <a:p>
            <a:pPr lvl="0"/>
            <a:r>
              <a:rPr lang="en-US" sz="1200" kern="1200" dirty="0">
                <a:solidFill>
                  <a:schemeClr val="tx1"/>
                </a:solidFill>
                <a:effectLst/>
                <a:latin typeface="+mn-lt"/>
                <a:ea typeface="+mn-ea"/>
                <a:cs typeface="+mn-cs"/>
              </a:rPr>
              <a:t>Here’s how we make lasting change so young people have what they need to succeed:</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Leading the 80x3: Resilient From the Start initiative to expand the trauma-sensitive care that makes a difference in early childhood.</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Leading advocacy to increase affordable, trauma-sensitive, culturally responsive early childhood care and education.</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Supporting advocacy to empower young people with the resources to complete high school and prepare for well-paying, high-demand careers.</a:t>
            </a:r>
            <a:endParaRPr lang="en-US" sz="14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A4AE70ED-7C83-B991-E75F-1A34D8D8CDD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52C3AF-6435-DB4B-A591-247076A39B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3367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2C3AF-6435-DB4B-A591-247076A39B22}" type="slidenum">
              <a:rPr lang="en-US" smtClean="0"/>
              <a:t>17</a:t>
            </a:fld>
            <a:endParaRPr lang="en-US"/>
          </a:p>
        </p:txBody>
      </p:sp>
    </p:spTree>
    <p:extLst>
      <p:ext uri="{BB962C8B-B14F-4D97-AF65-F5344CB8AC3E}">
        <p14:creationId xmlns:p14="http://schemas.microsoft.com/office/powerpoint/2010/main" val="709381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9D28F-745C-2B05-45BB-1CA6F3BE04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63BE12-53BB-8975-6665-5E174F811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15CB8F-0125-CCDD-9B8F-3B087549333E}"/>
              </a:ext>
            </a:extLst>
          </p:cNvPr>
          <p:cNvSpPr>
            <a:spLocks noGrp="1"/>
          </p:cNvSpPr>
          <p:nvPr>
            <p:ph type="body" idx="1"/>
          </p:nvPr>
        </p:nvSpPr>
        <p:spPr/>
        <p:txBody>
          <a:bodyPr/>
          <a:lstStyle/>
          <a:p>
            <a:pPr lvl="0"/>
            <a:r>
              <a:rPr lang="en-US" sz="1200" kern="1200" dirty="0">
                <a:solidFill>
                  <a:schemeClr val="tx1"/>
                </a:solidFill>
                <a:effectLst/>
                <a:latin typeface="+mn-lt"/>
                <a:ea typeface="+mn-ea"/>
                <a:cs typeface="+mn-cs"/>
              </a:rPr>
              <a:t>Here’s how we meet urgent economic needs:</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Connecting adults with educational and job-training resources through 211, and resources to help them meet their basic needs so they can focus on increasing earnings.</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Supporting nonprofits deeply engaged in community to provide job training, entrepreneurship support and access to safe financial products. </a:t>
            </a:r>
            <a:endParaRPr lang="en-US" sz="1400" kern="1200" dirty="0">
              <a:solidFill>
                <a:schemeClr val="tx1"/>
              </a:solidFill>
              <a:effectLst/>
              <a:latin typeface="+mn-lt"/>
              <a:ea typeface="+mn-ea"/>
              <a:cs typeface="+mn-cs"/>
            </a:endParaRPr>
          </a:p>
          <a:p>
            <a:pPr marL="1200150" lvl="2" indent="-171450">
              <a:buFont typeface="Wingdings,Sans-Serif" panose="020B0604020202020204" pitchFamily="34" charset="0"/>
              <a:buChar char="§"/>
            </a:pPr>
            <a:r>
              <a:rPr lang="en-US"/>
              <a:t>This support is what our grantmaking team does every day. </a:t>
            </a:r>
            <a:endParaRPr lang="en-US">
              <a:solidFill>
                <a:srgbClr val="444444"/>
              </a:solidFill>
            </a:endParaRPr>
          </a:p>
          <a:p>
            <a:pPr marL="1200150" lvl="2" indent="-171450">
              <a:buFont typeface="Wingdings,Sans-Serif" panose="020B0604020202020204" pitchFamily="34" charset="0"/>
              <a:buChar char="§"/>
            </a:pPr>
            <a:r>
              <a:rPr lang="en-US"/>
              <a:t>It comes in the form of flexible, reliable multiyear funding</a:t>
            </a:r>
            <a:endParaRPr lang="en-US">
              <a:solidFill>
                <a:srgbClr val="444444"/>
              </a:solidFill>
            </a:endParaRPr>
          </a:p>
          <a:p>
            <a:pPr marL="1200150" lvl="2" indent="-171450">
              <a:buFont typeface="Wingdings,Sans-Serif" panose="020B0604020202020204" pitchFamily="34" charset="0"/>
              <a:buChar char="§"/>
            </a:pPr>
            <a:r>
              <a:rPr lang="en-US"/>
              <a:t>And we provide free consulting, which our partners tell us is crucial for their organizational stability. This means a lot in a turbulent funding and policy landscape.</a:t>
            </a:r>
            <a:endParaRPr lang="en-US">
              <a:solidFill>
                <a:srgbClr val="444444"/>
              </a:solidFill>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D32FDD34-9838-88FE-C083-ED236DBCF4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52C3AF-6435-DB4B-A591-247076A39B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9651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97C7B-F0F9-3EB0-CEC7-7890C5E1A3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FB35F3-D98D-B5A7-30E6-6FCA6FEEAD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09A8A-9043-BF38-1089-B70BA10EE5DE}"/>
              </a:ext>
            </a:extLst>
          </p:cNvPr>
          <p:cNvSpPr>
            <a:spLocks noGrp="1"/>
          </p:cNvSpPr>
          <p:nvPr>
            <p:ph type="body" idx="1"/>
          </p:nvPr>
        </p:nvSpPr>
        <p:spPr/>
        <p:txBody>
          <a:bodyPr/>
          <a:lstStyle/>
          <a:p>
            <a:pPr lvl="0"/>
            <a:r>
              <a:rPr lang="en-US" sz="1200" kern="1200" dirty="0">
                <a:solidFill>
                  <a:schemeClr val="tx1"/>
                </a:solidFill>
                <a:effectLst/>
                <a:latin typeface="+mn-lt"/>
                <a:ea typeface="+mn-ea"/>
                <a:cs typeface="+mn-cs"/>
              </a:rPr>
              <a:t>We make lasting change so everyone has economic opportunity by:</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Leading the Career Academies initiative to ensure our education and workforce systems effectively prepare students for the transitions from learning to high-wage, high-demand careers.</a:t>
            </a:r>
            <a:endParaRPr lang="en-US" sz="14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Supporting advocacy to increase wealth-building opportunities with state funding for affordable housing, economic stability and career pathways.</a:t>
            </a:r>
            <a:endParaRPr lang="en-US" sz="14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5798180-984D-0AB0-055C-392086E584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52C3AF-6435-DB4B-A591-247076A39B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5090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2288D-32D7-EE7C-E27C-7505912EA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9397D-2B02-F426-AEE7-369C26D2FA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4D2C01-C622-58E7-675D-A9E4FD3760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31EA28-1AD7-3F13-F414-54B763F5B1D7}"/>
              </a:ext>
            </a:extLst>
          </p:cNvPr>
          <p:cNvSpPr>
            <a:spLocks noGrp="1"/>
          </p:cNvSpPr>
          <p:nvPr>
            <p:ph type="sldNum" sz="quarter" idx="5"/>
          </p:nvPr>
        </p:nvSpPr>
        <p:spPr/>
        <p:txBody>
          <a:bodyPr/>
          <a:lstStyle/>
          <a:p>
            <a:fld id="{F752C3AF-6435-DB4B-A591-247076A39B22}" type="slidenum">
              <a:rPr lang="en-US" smtClean="0"/>
              <a:t>20</a:t>
            </a:fld>
            <a:endParaRPr lang="en-US"/>
          </a:p>
        </p:txBody>
      </p:sp>
    </p:spTree>
    <p:extLst>
      <p:ext uri="{BB962C8B-B14F-4D97-AF65-F5344CB8AC3E}">
        <p14:creationId xmlns:p14="http://schemas.microsoft.com/office/powerpoint/2010/main" val="3976744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2C3AF-6435-DB4B-A591-247076A39B22}" type="slidenum">
              <a:rPr lang="en-US" smtClean="0"/>
              <a:t>2</a:t>
            </a:fld>
            <a:endParaRPr lang="en-US"/>
          </a:p>
        </p:txBody>
      </p:sp>
    </p:spTree>
    <p:extLst>
      <p:ext uri="{BB962C8B-B14F-4D97-AF65-F5344CB8AC3E}">
        <p14:creationId xmlns:p14="http://schemas.microsoft.com/office/powerpoint/2010/main" val="35042516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73B73-8F59-2C59-988B-D8DBFCF514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64B434-1F76-B010-BEA3-F84F489811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B99B9B-B8D9-099E-059E-086AE827354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In 2025, you made it possible for more than half a million local people to live more stable lives and work toward success with help from Greater Twin Cities United Way. Together, we: </a:t>
            </a:r>
            <a:endParaRPr lang="en-US" sz="14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Responded. </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Our crisis counselors answered more than 44,000 calls to the 988 Suicide &amp; Crisis Lifeline, providing hope for a brighter tomorrow. This was a 33% increase vs. 2024. </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The specialists at our 211 resource helpline responded to a request every two minutes on average, 24-7, from people seeking housing, emergency food services, quality child care and more. </a:t>
            </a:r>
            <a:endParaRPr lang="en-US" sz="14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We helped housing partners deal with the heartbreaking task of reducing services due to federal funding cuts. For example, we helped one nonprofit buy time for women and children to find their next housing option and preserve the stability they had begun to build.</a:t>
            </a:r>
            <a:r>
              <a:rPr lang="en-US" dirty="0"/>
              <a:t> This type of consultation with our multiyear nonprofit partners and responsive grantmaking is part of what our grantmaking team does all year round.</a:t>
            </a:r>
            <a:endParaRPr lang="en-US" kern="1200" dirty="0">
              <a:solidFill>
                <a:schemeClr val="tx1"/>
              </a:solidFill>
              <a:effectLst/>
              <a:latin typeface="+mn-lt"/>
              <a:ea typeface="Calibri"/>
              <a:cs typeface="Calibri"/>
            </a:endParaRPr>
          </a:p>
          <a:p>
            <a:pPr lvl="1"/>
            <a:r>
              <a:rPr lang="en-US" sz="1200" kern="1200" dirty="0">
                <a:solidFill>
                  <a:schemeClr val="tx1"/>
                </a:solidFill>
                <a:effectLst/>
                <a:latin typeface="+mn-lt"/>
                <a:ea typeface="+mn-ea"/>
                <a:cs typeface="+mn-cs"/>
              </a:rPr>
              <a:t>All year, our volunteers showed up. More than 10,400 volunteers assembled backpacks full of school supplies for 62,475 K-12 students; 1,535 welcome home bins with essentials for families; and ingredients for families to share 57,760 meals.</a:t>
            </a:r>
            <a:endParaRPr lang="en-US" sz="14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10C9775-AC37-6BBA-369F-514F48BBAA54}"/>
              </a:ext>
            </a:extLst>
          </p:cNvPr>
          <p:cNvSpPr>
            <a:spLocks noGrp="1"/>
          </p:cNvSpPr>
          <p:nvPr>
            <p:ph type="sldNum" sz="quarter" idx="5"/>
          </p:nvPr>
        </p:nvSpPr>
        <p:spPr/>
        <p:txBody>
          <a:bodyPr/>
          <a:lstStyle/>
          <a:p>
            <a:fld id="{F752C3AF-6435-DB4B-A591-247076A39B22}" type="slidenum">
              <a:rPr lang="en-US" smtClean="0"/>
              <a:t>21</a:t>
            </a:fld>
            <a:endParaRPr lang="en-US"/>
          </a:p>
        </p:txBody>
      </p:sp>
    </p:spTree>
    <p:extLst>
      <p:ext uri="{BB962C8B-B14F-4D97-AF65-F5344CB8AC3E}">
        <p14:creationId xmlns:p14="http://schemas.microsoft.com/office/powerpoint/2010/main" val="41100961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99334-FEB2-6CAA-E896-A32EB81B85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359F79-285C-E0E3-C33C-C0754BF389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8B8D38-E8E4-4A69-852E-BC609D1101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When the federal government shutdown and changes to SNAP benefits caused a spike in demand for food, we acted quickly. 211 responded to a 232% increase in food-related calls. We distributed $145,000 in emergency grants to help nonprofits increase food supply. And in an emergency mobilization, volunteers assembled 6,674 meal packs to stock local food shelves.</a:t>
            </a:r>
            <a:endParaRPr lang="en-US" sz="14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AE822DCD-1048-CBC7-A946-A513AB09EC1D}"/>
              </a:ext>
            </a:extLst>
          </p:cNvPr>
          <p:cNvSpPr>
            <a:spLocks noGrp="1"/>
          </p:cNvSpPr>
          <p:nvPr>
            <p:ph type="sldNum" sz="quarter" idx="5"/>
          </p:nvPr>
        </p:nvSpPr>
        <p:spPr/>
        <p:txBody>
          <a:bodyPr/>
          <a:lstStyle/>
          <a:p>
            <a:fld id="{F752C3AF-6435-DB4B-A591-247076A39B22}" type="slidenum">
              <a:rPr lang="en-US" smtClean="0"/>
              <a:t>22</a:t>
            </a:fld>
            <a:endParaRPr lang="en-US"/>
          </a:p>
        </p:txBody>
      </p:sp>
    </p:spTree>
    <p:extLst>
      <p:ext uri="{BB962C8B-B14F-4D97-AF65-F5344CB8AC3E}">
        <p14:creationId xmlns:p14="http://schemas.microsoft.com/office/powerpoint/2010/main" val="31996199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BB084-BF79-9AE3-3175-D277BCE78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BBEDAD-9DBC-0975-08C2-728E272F77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51ADD-1C94-2ADF-7A56-346B3896EE70}"/>
              </a:ext>
            </a:extLst>
          </p:cNvPr>
          <p:cNvSpPr>
            <a:spLocks noGrp="1"/>
          </p:cNvSpPr>
          <p:nvPr>
            <p:ph type="body" idx="1"/>
          </p:nvPr>
        </p:nvSpPr>
        <p:spPr/>
        <p:txBody>
          <a:bodyPr/>
          <a:lstStyle/>
          <a:p>
            <a:r>
              <a:rPr lang="en-US" sz="1200" b="1" kern="1200" dirty="0">
                <a:solidFill>
                  <a:schemeClr val="tx1"/>
                </a:solidFill>
                <a:effectLst/>
                <a:latin typeface="+mn-lt"/>
                <a:ea typeface="+mn-ea"/>
                <a:cs typeface="+mn-cs"/>
              </a:rPr>
              <a:t>Greater Twin Cities United Way is a persistent presence in our community. Because of your support we were here for each other, every minute of every day, throughout 2025. </a:t>
            </a:r>
            <a:r>
              <a:rPr lang="en-US" sz="1200" kern="1200" dirty="0">
                <a:solidFill>
                  <a:schemeClr val="tx1"/>
                </a:solidFill>
                <a:effectLst/>
                <a:latin typeface="+mn-lt"/>
                <a:ea typeface="+mn-ea"/>
                <a:cs typeface="+mn-cs"/>
              </a:rPr>
              <a:t>Here are a few examples of our impact. On average:</a:t>
            </a:r>
          </a:p>
          <a:p>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Every 43 seconds, a neighbor facing hunger got groceries or a hot meal from a Greater Twin Cities United Way partner who cares about them.</a:t>
            </a:r>
          </a:p>
          <a:p>
            <a:pPr lvl="0"/>
            <a:r>
              <a:rPr lang="en-US" sz="1200" kern="1200" dirty="0">
                <a:solidFill>
                  <a:schemeClr val="tx1"/>
                </a:solidFill>
                <a:effectLst/>
                <a:latin typeface="+mn-lt"/>
                <a:ea typeface="+mn-ea"/>
                <a:cs typeface="+mn-cs"/>
              </a:rPr>
              <a:t>Every two minutes, a 211 resource specialist helped a community member find shelter, food, quality child care and more. </a:t>
            </a:r>
          </a:p>
        </p:txBody>
      </p:sp>
      <p:sp>
        <p:nvSpPr>
          <p:cNvPr id="4" name="Slide Number Placeholder 3">
            <a:extLst>
              <a:ext uri="{FF2B5EF4-FFF2-40B4-BE49-F238E27FC236}">
                <a16:creationId xmlns:a16="http://schemas.microsoft.com/office/drawing/2014/main" id="{C6A9D784-C438-0BCB-3FCA-7C900649CD8B}"/>
              </a:ext>
            </a:extLst>
          </p:cNvPr>
          <p:cNvSpPr>
            <a:spLocks noGrp="1"/>
          </p:cNvSpPr>
          <p:nvPr>
            <p:ph type="sldNum" sz="quarter" idx="5"/>
          </p:nvPr>
        </p:nvSpPr>
        <p:spPr/>
        <p:txBody>
          <a:bodyPr/>
          <a:lstStyle/>
          <a:p>
            <a:fld id="{F752C3AF-6435-DB4B-A591-247076A39B22}" type="slidenum">
              <a:rPr lang="en-US" smtClean="0"/>
              <a:t>23</a:t>
            </a:fld>
            <a:endParaRPr lang="en-US"/>
          </a:p>
        </p:txBody>
      </p:sp>
    </p:spTree>
    <p:extLst>
      <p:ext uri="{BB962C8B-B14F-4D97-AF65-F5344CB8AC3E}">
        <p14:creationId xmlns:p14="http://schemas.microsoft.com/office/powerpoint/2010/main" val="1507846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B88B6-F3B4-18A3-787C-7B9F60B924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24547-5F9F-D7DA-4FEE-100E21B484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E3C320-1B37-43C5-8573-E96046A54022}"/>
              </a:ext>
            </a:extLst>
          </p:cNvPr>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General email sign up.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Signup triggers a welcome series (weekly for a few weeks).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After that, folks should expect just one e-newsletter every-other month, plus </a:t>
            </a:r>
            <a:r>
              <a:rPr lang="en-US" sz="1200" kern="1200" dirty="0" err="1">
                <a:solidFill>
                  <a:schemeClr val="tx1"/>
                </a:solidFill>
                <a:effectLst/>
                <a:latin typeface="+mn-lt"/>
                <a:ea typeface="+mn-ea"/>
                <a:cs typeface="+mn-cs"/>
              </a:rPr>
              <a:t>occassional</a:t>
            </a:r>
            <a:r>
              <a:rPr lang="en-US" sz="1200" kern="1200" dirty="0">
                <a:solidFill>
                  <a:schemeClr val="tx1"/>
                </a:solidFill>
                <a:effectLst/>
                <a:latin typeface="+mn-lt"/>
                <a:ea typeface="+mn-ea"/>
                <a:cs typeface="+mn-cs"/>
              </a:rPr>
              <a:t> invitations to volunteer or attend events.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general we don’t send more than 1-2 emails per month total. (This doesn’t count the 1-1 emails that managed donors get from relationship officers, or emails triggered by transactions such as making a pledge or volunteering for an event.)</a:t>
            </a:r>
          </a:p>
          <a:p>
            <a:pPr marL="171450" indent="-171450">
              <a:buFont typeface="Arial" panose="020B0604020202020204" pitchFamily="34" charset="0"/>
              <a:buChar char="•"/>
            </a:pPr>
            <a:r>
              <a:rPr lang="en-US" sz="1200" kern="1200" dirty="0" err="1">
                <a:solidFill>
                  <a:schemeClr val="tx1"/>
                </a:solidFill>
                <a:effectLst/>
                <a:latin typeface="+mn-lt"/>
                <a:ea typeface="+mn-ea"/>
                <a:cs typeface="+mn-cs"/>
              </a:rPr>
              <a:t>Opt</a:t>
            </a:r>
            <a:r>
              <a:rPr lang="en-US" sz="1200" kern="1200" dirty="0">
                <a:solidFill>
                  <a:schemeClr val="tx1"/>
                </a:solidFill>
                <a:effectLst/>
                <a:latin typeface="+mn-lt"/>
                <a:ea typeface="+mn-ea"/>
                <a:cs typeface="+mn-cs"/>
              </a:rPr>
              <a:t> out anytime.</a:t>
            </a:r>
            <a:endParaRPr lang="en-US" dirty="0"/>
          </a:p>
        </p:txBody>
      </p:sp>
      <p:sp>
        <p:nvSpPr>
          <p:cNvPr id="4" name="Slide Number Placeholder 3">
            <a:extLst>
              <a:ext uri="{FF2B5EF4-FFF2-40B4-BE49-F238E27FC236}">
                <a16:creationId xmlns:a16="http://schemas.microsoft.com/office/drawing/2014/main" id="{76985E97-C7B4-1242-F5B1-7DC6EE8BC236}"/>
              </a:ext>
            </a:extLst>
          </p:cNvPr>
          <p:cNvSpPr>
            <a:spLocks noGrp="1"/>
          </p:cNvSpPr>
          <p:nvPr>
            <p:ph type="sldNum" sz="quarter" idx="5"/>
          </p:nvPr>
        </p:nvSpPr>
        <p:spPr/>
        <p:txBody>
          <a:bodyPr/>
          <a:lstStyle/>
          <a:p>
            <a:fld id="{F752C3AF-6435-DB4B-A591-247076A39B22}" type="slidenum">
              <a:rPr lang="en-US" smtClean="0"/>
              <a:t>24</a:t>
            </a:fld>
            <a:endParaRPr lang="en-US"/>
          </a:p>
        </p:txBody>
      </p:sp>
    </p:spTree>
    <p:extLst>
      <p:ext uri="{BB962C8B-B14F-4D97-AF65-F5344CB8AC3E}">
        <p14:creationId xmlns:p14="http://schemas.microsoft.com/office/powerpoint/2010/main" val="1844023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all better off when everyone has stable housing, nutritious food, opportunities to learn, and careers that support our families.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Thriving means being able to consistently:</a:t>
            </a:r>
          </a:p>
          <a:p>
            <a:r>
              <a:rPr lang="en-US" b="1" dirty="0"/>
              <a:t>• Cover the basics: </a:t>
            </a:r>
            <a:r>
              <a:rPr lang="en-US" dirty="0"/>
              <a:t>housing, child care, food, transportation, health care, and technology to connect with work, school and community. (For those familiar with ALICE, this is what we include in the ALICE survival budget.)</a:t>
            </a:r>
          </a:p>
          <a:p>
            <a:r>
              <a:rPr lang="en-US" b="1" dirty="0"/>
              <a:t>• Manage emergencies, </a:t>
            </a:r>
            <a:r>
              <a:rPr lang="en-US" dirty="0"/>
              <a:t>whether community-wide (like the impacts of policy changes) or personal (such as car trouble).</a:t>
            </a:r>
          </a:p>
          <a:p>
            <a:r>
              <a:rPr lang="en-US" b="1" dirty="0"/>
              <a:t>• Save for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This is what United for ALICE calls a stability budget, and it’s 10% above the ALICE threshold. </a:t>
            </a:r>
          </a:p>
        </p:txBody>
      </p:sp>
      <p:sp>
        <p:nvSpPr>
          <p:cNvPr id="4" name="Slide Number Placeholder 3"/>
          <p:cNvSpPr>
            <a:spLocks noGrp="1"/>
          </p:cNvSpPr>
          <p:nvPr>
            <p:ph type="sldNum" sz="quarter" idx="5"/>
          </p:nvPr>
        </p:nvSpPr>
        <p:spPr/>
        <p:txBody>
          <a:bodyPr/>
          <a:lstStyle/>
          <a:p>
            <a:fld id="{F752C3AF-6435-DB4B-A591-247076A39B22}" type="slidenum">
              <a:rPr lang="en-US" smtClean="0"/>
              <a:t>3</a:t>
            </a:fld>
            <a:endParaRPr lang="en-US"/>
          </a:p>
        </p:txBody>
      </p:sp>
    </p:spTree>
    <p:extLst>
      <p:ext uri="{BB962C8B-B14F-4D97-AF65-F5344CB8AC3E}">
        <p14:creationId xmlns:p14="http://schemas.microsoft.com/office/powerpoint/2010/main" val="477686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4B0D8-8251-3B70-4F03-2069F944E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1844B9-7FF1-D0C3-F39E-4B4310A0CF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ABEB1C-7586-5C4A-CC4A-CF1F3CC8A2A9}"/>
              </a:ext>
            </a:extLst>
          </p:cNvPr>
          <p:cNvSpPr>
            <a:spLocks noGrp="1"/>
          </p:cNvSpPr>
          <p:nvPr>
            <p:ph type="body" idx="1"/>
          </p:nvPr>
        </p:nvSpPr>
        <p:spPr/>
        <p:txBody>
          <a:bodyPr/>
          <a:lstStyle/>
          <a:p>
            <a:pPr marL="285750" indent="-285750">
              <a:lnSpc>
                <a:spcPts val="2000"/>
              </a:lnSpc>
              <a:buFont typeface="Arial" panose="020B0604020202020204" pitchFamily="34" charset="0"/>
              <a:buChar char="•"/>
            </a:pPr>
            <a:r>
              <a:rPr lang="en-US" dirty="0"/>
              <a:t>Greater Twin Cities United Way has been earning trust and building relationships among nonprofits, volunteers, donors and employers to support our community for 110 years. </a:t>
            </a:r>
          </a:p>
          <a:p>
            <a:pPr marL="285750" indent="-285750">
              <a:lnSpc>
                <a:spcPts val="2000"/>
              </a:lnSpc>
              <a:buFont typeface="Arial" panose="020B0604020202020204" pitchFamily="34" charset="0"/>
              <a:buChar char="•"/>
            </a:pPr>
            <a:r>
              <a:rPr lang="en-US" dirty="0"/>
              <a:t>We’ve stuck together through wars, pandemics and changing political landscapes. </a:t>
            </a:r>
          </a:p>
          <a:p>
            <a:pPr marL="285750" indent="-285750">
              <a:lnSpc>
                <a:spcPts val="2000"/>
              </a:lnSpc>
              <a:buFont typeface="Arial" panose="020B0604020202020204" pitchFamily="34" charset="0"/>
              <a:buChar char="•"/>
            </a:pPr>
            <a:r>
              <a:rPr lang="en-US" dirty="0"/>
              <a:t>What comes next will look different from what we’re used to, and we will build it together.</a:t>
            </a:r>
          </a:p>
        </p:txBody>
      </p:sp>
      <p:sp>
        <p:nvSpPr>
          <p:cNvPr id="4" name="Slide Number Placeholder 3">
            <a:extLst>
              <a:ext uri="{FF2B5EF4-FFF2-40B4-BE49-F238E27FC236}">
                <a16:creationId xmlns:a16="http://schemas.microsoft.com/office/drawing/2014/main" id="{D4AE729B-59CF-0F0E-009E-9D638E68D833}"/>
              </a:ext>
            </a:extLst>
          </p:cNvPr>
          <p:cNvSpPr>
            <a:spLocks noGrp="1"/>
          </p:cNvSpPr>
          <p:nvPr>
            <p:ph type="sldNum" sz="quarter" idx="5"/>
          </p:nvPr>
        </p:nvSpPr>
        <p:spPr/>
        <p:txBody>
          <a:bodyPr/>
          <a:lstStyle/>
          <a:p>
            <a:fld id="{F752C3AF-6435-DB4B-A591-247076A39B22}" type="slidenum">
              <a:rPr lang="en-US" smtClean="0"/>
              <a:t>4</a:t>
            </a:fld>
            <a:endParaRPr lang="en-US"/>
          </a:p>
        </p:txBody>
      </p:sp>
    </p:spTree>
    <p:extLst>
      <p:ext uri="{BB962C8B-B14F-4D97-AF65-F5344CB8AC3E}">
        <p14:creationId xmlns:p14="http://schemas.microsoft.com/office/powerpoint/2010/main" val="2185812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EC6BA-D373-9057-0C61-4150CCB28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2E3479-49F5-0E88-1018-BD9260C59B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241758-77E4-1984-D45B-F87D6859FBD2}"/>
              </a:ext>
            </a:extLst>
          </p:cNvPr>
          <p:cNvSpPr>
            <a:spLocks noGrp="1"/>
          </p:cNvSpPr>
          <p:nvPr>
            <p:ph type="body" idx="1"/>
          </p:nvPr>
        </p:nvSpPr>
        <p:spPr/>
        <p:txBody>
          <a:bodyPr/>
          <a:lstStyle/>
          <a:p>
            <a:pPr marL="171450" indent="-171450">
              <a:lnSpc>
                <a:spcPts val="2000"/>
              </a:lnSpc>
              <a:buFont typeface="Arial" panose="020B0604020202020204" pitchFamily="34" charset="0"/>
              <a:buChar char="•"/>
            </a:pPr>
            <a:r>
              <a:rPr lang="en-US" dirty="0"/>
              <a:t>Our trusted partnerships enable us to quickly move funds, information and people to do the most good:</a:t>
            </a:r>
          </a:p>
          <a:p>
            <a:pPr marL="171450" indent="-171450">
              <a:lnSpc>
                <a:spcPts val="2000"/>
              </a:lnSpc>
              <a:buFont typeface="Arial" panose="020B0604020202020204" pitchFamily="34" charset="0"/>
              <a:buChar char="•"/>
            </a:pPr>
            <a:r>
              <a:rPr lang="en-US" b="1" dirty="0"/>
              <a:t>We respond. </a:t>
            </a:r>
            <a:r>
              <a:rPr lang="en-US" dirty="0"/>
              <a:t>Ensuring people stay housed and fed makes our community better able to weather crises. Our 211 resource helpline connects callers to resources to meet basic needs, often answering spikes in calls during emergencies. To support frontline nonprofits to adapt, we make emergency grants. And our volunteers show up with urgency.</a:t>
            </a:r>
          </a:p>
          <a:p>
            <a:pPr marL="171450" indent="-171450">
              <a:lnSpc>
                <a:spcPts val="2000"/>
              </a:lnSpc>
              <a:buFont typeface="Arial" panose="020B0604020202020204" pitchFamily="34" charset="0"/>
              <a:buChar char="•"/>
            </a:pPr>
            <a:r>
              <a:rPr lang="en-US" b="1" dirty="0"/>
              <a:t>We stabilize. </a:t>
            </a:r>
            <a:r>
              <a:rPr lang="en-US" dirty="0"/>
              <a:t>We support nonprofits doing the best work to meet urgent needs in housing, food, education and economic opportunity. Partners tell us that our multiyear unrestricted funds, free consulting services and personal relationships provide a rare source of reliability through turmoil.</a:t>
            </a:r>
          </a:p>
          <a:p>
            <a:pPr marL="171450" indent="-171450">
              <a:lnSpc>
                <a:spcPts val="2000"/>
              </a:lnSpc>
              <a:buFont typeface="Arial" panose="020B0604020202020204" pitchFamily="34" charset="0"/>
              <a:buChar char="•"/>
            </a:pPr>
            <a:r>
              <a:rPr lang="en-US" b="1" dirty="0"/>
              <a:t>We keep investing in a thriving future. </a:t>
            </a:r>
            <a:r>
              <a:rPr lang="en-US" dirty="0"/>
              <a:t>Greater Twin Cities United Way is unique because we never stop working toward equity even while responding to urgent needs. This means investing in the trauma-informed practices that nurture childhood brain development, building systems to prevent homelessness before it starts, and continuing to engage with lawmakers across the political spectrum.</a:t>
            </a:r>
          </a:p>
        </p:txBody>
      </p:sp>
      <p:sp>
        <p:nvSpPr>
          <p:cNvPr id="4" name="Slide Number Placeholder 3">
            <a:extLst>
              <a:ext uri="{FF2B5EF4-FFF2-40B4-BE49-F238E27FC236}">
                <a16:creationId xmlns:a16="http://schemas.microsoft.com/office/drawing/2014/main" id="{91DBC061-2725-3886-2A55-D443FAA76FD5}"/>
              </a:ext>
            </a:extLst>
          </p:cNvPr>
          <p:cNvSpPr>
            <a:spLocks noGrp="1"/>
          </p:cNvSpPr>
          <p:nvPr>
            <p:ph type="sldNum" sz="quarter" idx="5"/>
          </p:nvPr>
        </p:nvSpPr>
        <p:spPr/>
        <p:txBody>
          <a:bodyPr/>
          <a:lstStyle/>
          <a:p>
            <a:fld id="{F752C3AF-6435-DB4B-A591-247076A39B22}" type="slidenum">
              <a:rPr lang="en-US" smtClean="0"/>
              <a:t>5</a:t>
            </a:fld>
            <a:endParaRPr lang="en-US"/>
          </a:p>
        </p:txBody>
      </p:sp>
    </p:spTree>
    <p:extLst>
      <p:ext uri="{BB962C8B-B14F-4D97-AF65-F5344CB8AC3E}">
        <p14:creationId xmlns:p14="http://schemas.microsoft.com/office/powerpoint/2010/main" val="2154142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D0C7C-28B9-003F-CD3E-51AB9303D8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59BFA-9943-5487-1926-B3B3E108B9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AFE33B-CF13-81C3-1B1B-B5D1B29CBE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EAB4B1-C571-8222-2163-800AE8B46310}"/>
              </a:ext>
            </a:extLst>
          </p:cNvPr>
          <p:cNvSpPr>
            <a:spLocks noGrp="1"/>
          </p:cNvSpPr>
          <p:nvPr>
            <p:ph type="sldNum" sz="quarter" idx="5"/>
          </p:nvPr>
        </p:nvSpPr>
        <p:spPr/>
        <p:txBody>
          <a:bodyPr/>
          <a:lstStyle/>
          <a:p>
            <a:fld id="{F752C3AF-6435-DB4B-A591-247076A39B22}" type="slidenum">
              <a:rPr lang="en-US" smtClean="0"/>
              <a:t>6</a:t>
            </a:fld>
            <a:endParaRPr lang="en-US"/>
          </a:p>
        </p:txBody>
      </p:sp>
    </p:spTree>
    <p:extLst>
      <p:ext uri="{BB962C8B-B14F-4D97-AF65-F5344CB8AC3E}">
        <p14:creationId xmlns:p14="http://schemas.microsoft.com/office/powerpoint/2010/main" val="1299659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CEBC7-62AD-1D85-141A-68B692038B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96FBAC-785A-9BEA-6132-EC8D49139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A3E41C-CB57-001C-5BA1-0CD93F8057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290DAE-1185-B81D-8F68-41F5CD2770AE}"/>
              </a:ext>
            </a:extLst>
          </p:cNvPr>
          <p:cNvSpPr>
            <a:spLocks noGrp="1"/>
          </p:cNvSpPr>
          <p:nvPr>
            <p:ph type="sldNum" sz="quarter" idx="5"/>
          </p:nvPr>
        </p:nvSpPr>
        <p:spPr/>
        <p:txBody>
          <a:bodyPr/>
          <a:lstStyle/>
          <a:p>
            <a:fld id="{F752C3AF-6435-DB4B-A591-247076A39B22}" type="slidenum">
              <a:rPr lang="en-US" smtClean="0"/>
              <a:t>7</a:t>
            </a:fld>
            <a:endParaRPr lang="en-US"/>
          </a:p>
        </p:txBody>
      </p:sp>
    </p:spTree>
    <p:extLst>
      <p:ext uri="{BB962C8B-B14F-4D97-AF65-F5344CB8AC3E}">
        <p14:creationId xmlns:p14="http://schemas.microsoft.com/office/powerpoint/2010/main" val="2836629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752C3AF-6435-DB4B-A591-247076A39B22}" type="slidenum">
              <a:rPr lang="en-US" smtClean="0"/>
              <a:t>8</a:t>
            </a:fld>
            <a:endParaRPr lang="en-US"/>
          </a:p>
        </p:txBody>
      </p:sp>
    </p:spTree>
    <p:extLst>
      <p:ext uri="{BB962C8B-B14F-4D97-AF65-F5344CB8AC3E}">
        <p14:creationId xmlns:p14="http://schemas.microsoft.com/office/powerpoint/2010/main" val="3829855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1000"/>
              </a:spcBef>
              <a:buFont typeface="Arial"/>
              <a:buChar char="•"/>
            </a:pPr>
            <a:r>
              <a:rPr lang="en-US" b="1" dirty="0">
                <a:solidFill>
                  <a:srgbClr val="44546A"/>
                </a:solidFill>
              </a:rPr>
              <a:t>211 specialists connect callers to </a:t>
            </a:r>
            <a:r>
              <a:rPr lang="en-US" b="1">
                <a:solidFill>
                  <a:srgbClr val="44546A"/>
                </a:solidFill>
              </a:rPr>
              <a:t>emergency shelter</a:t>
            </a:r>
            <a:r>
              <a:rPr lang="en-US" dirty="0">
                <a:solidFill>
                  <a:srgbClr val="44546A"/>
                </a:solidFill>
              </a:rPr>
              <a:t> and other services. Housing is by far the greatest reason people reach out to 211.</a:t>
            </a:r>
            <a:endParaRPr lang="en-US" dirty="0"/>
          </a:p>
          <a:p>
            <a:pPr marL="171450" lvl="1" indent="-171450">
              <a:buFont typeface="Arial"/>
              <a:buChar char="•"/>
            </a:pPr>
            <a:r>
              <a:rPr lang="en-US" b="1" dirty="0">
                <a:solidFill>
                  <a:srgbClr val="44546A"/>
                </a:solidFill>
              </a:rPr>
              <a:t>We support the most effective nonprofits </a:t>
            </a:r>
            <a:r>
              <a:rPr lang="en-US">
                <a:solidFill>
                  <a:srgbClr val="44546A"/>
                </a:solidFill>
              </a:rPr>
              <a:t>providing shelter and holistic services that help stabilize lives. </a:t>
            </a:r>
            <a:endParaRPr lang="en-US">
              <a:solidFill>
                <a:srgbClr val="444444"/>
              </a:solidFill>
            </a:endParaRPr>
          </a:p>
          <a:p>
            <a:pPr lvl="2" indent="-171450">
              <a:buFont typeface="Wingdings"/>
              <a:buChar char="§"/>
            </a:pPr>
            <a:r>
              <a:rPr lang="en-US" dirty="0">
                <a:solidFill>
                  <a:srgbClr val="000000"/>
                </a:solidFill>
              </a:rPr>
              <a:t>This support is what our grantmaking team does every </a:t>
            </a:r>
            <a:r>
              <a:rPr lang="en-US">
                <a:solidFill>
                  <a:srgbClr val="000000"/>
                </a:solidFill>
              </a:rPr>
              <a:t>day. </a:t>
            </a:r>
          </a:p>
          <a:p>
            <a:pPr lvl="2" indent="-171450">
              <a:buFont typeface="Wingdings"/>
              <a:buChar char="§"/>
            </a:pPr>
            <a:r>
              <a:rPr lang="en-US">
                <a:solidFill>
                  <a:srgbClr val="000000"/>
                </a:solidFill>
              </a:rPr>
              <a:t>It comes in the form of flexible, reliable multiyear funding</a:t>
            </a:r>
          </a:p>
          <a:p>
            <a:pPr lvl="2" indent="-171450">
              <a:buFont typeface="Wingdings"/>
              <a:buChar char="§"/>
            </a:pPr>
            <a:r>
              <a:rPr lang="en-US">
                <a:solidFill>
                  <a:srgbClr val="000000"/>
                </a:solidFill>
              </a:rPr>
              <a:t>And we provide free consulting, which our partners tell us is crucial for their organizational stability. This means a lot in a turbulent funding and policy landscape.</a:t>
            </a:r>
            <a:endParaRPr lang="en-US">
              <a:ea typeface="Calibri"/>
              <a:cs typeface="Calibri"/>
            </a:endParaRPr>
          </a:p>
          <a:p>
            <a:pPr marL="171450" indent="-171450">
              <a:spcBef>
                <a:spcPts val="1000"/>
              </a:spcBef>
              <a:buFont typeface="Arial"/>
              <a:buChar char="•"/>
            </a:pPr>
            <a:r>
              <a:rPr lang="en-US" b="1" dirty="0">
                <a:solidFill>
                  <a:srgbClr val="44546A"/>
                </a:solidFill>
              </a:rPr>
              <a:t>Home For Good volunteers provide </a:t>
            </a:r>
            <a:r>
              <a:rPr lang="en-US" dirty="0">
                <a:solidFill>
                  <a:srgbClr val="44546A"/>
                </a:solidFill>
              </a:rPr>
              <a:t>families with welcome home bins filled with towels, kitchen utensils, cleaning and hygiene items, blankets and other necessities to set up and keep a safe, stable home.</a:t>
            </a:r>
            <a:endParaRPr lang="en-US" dirty="0"/>
          </a:p>
          <a:p>
            <a:pPr lvl="1"/>
            <a:endParaRPr lang="en-US" dirty="0">
              <a:solidFill>
                <a:srgbClr val="000000"/>
              </a:solidFill>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752C3AF-6435-DB4B-A591-247076A39B22}" type="slidenum">
              <a:rPr lang="en-US" smtClean="0"/>
              <a:t>9</a:t>
            </a:fld>
            <a:endParaRPr lang="en-US"/>
          </a:p>
        </p:txBody>
      </p:sp>
    </p:spTree>
    <p:extLst>
      <p:ext uri="{BB962C8B-B14F-4D97-AF65-F5344CB8AC3E}">
        <p14:creationId xmlns:p14="http://schemas.microsoft.com/office/powerpoint/2010/main" val="982472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accent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FE04787-C461-D0FE-DD54-346EA8B7BEB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83596" y="0"/>
            <a:ext cx="6308404" cy="6858000"/>
          </a:xfrm>
          <a:prstGeom prst="rect">
            <a:avLst/>
          </a:prstGeom>
        </p:spPr>
      </p:pic>
      <p:sp>
        <p:nvSpPr>
          <p:cNvPr id="8" name="Picture Placeholder 30">
            <a:extLst>
              <a:ext uri="{FF2B5EF4-FFF2-40B4-BE49-F238E27FC236}">
                <a16:creationId xmlns:a16="http://schemas.microsoft.com/office/drawing/2014/main" id="{C04EB519-53E2-374E-DE9F-F6AE096688E2}"/>
              </a:ext>
            </a:extLst>
          </p:cNvPr>
          <p:cNvSpPr>
            <a:spLocks noGrp="1"/>
          </p:cNvSpPr>
          <p:nvPr>
            <p:ph type="pic" sz="quarter" idx="10"/>
          </p:nvPr>
        </p:nvSpPr>
        <p:spPr>
          <a:xfrm>
            <a:off x="6948752" y="348212"/>
            <a:ext cx="5243247" cy="6508799"/>
          </a:xfrm>
          <a:custGeom>
            <a:avLst/>
            <a:gdLst>
              <a:gd name="connsiteX0" fmla="*/ 5243247 w 5243247"/>
              <a:gd name="connsiteY0" fmla="*/ 0 h 6510141"/>
              <a:gd name="connsiteX1" fmla="*/ 5243247 w 5243247"/>
              <a:gd name="connsiteY1" fmla="*/ 4251824 h 6510141"/>
              <a:gd name="connsiteX2" fmla="*/ 5114692 w 5243247"/>
              <a:gd name="connsiteY2" fmla="*/ 4340833 h 6510141"/>
              <a:gd name="connsiteX3" fmla="*/ 4306299 w 5243247"/>
              <a:gd name="connsiteY3" fmla="*/ 5186660 h 6510141"/>
              <a:gd name="connsiteX4" fmla="*/ 3987323 w 5243247"/>
              <a:gd name="connsiteY4" fmla="*/ 6361345 h 6510141"/>
              <a:gd name="connsiteX5" fmla="*/ 3982732 w 5243247"/>
              <a:gd name="connsiteY5" fmla="*/ 6510141 h 6510141"/>
              <a:gd name="connsiteX6" fmla="*/ 0 w 5243247"/>
              <a:gd name="connsiteY6" fmla="*/ 6510141 h 6510141"/>
              <a:gd name="connsiteX7" fmla="*/ 8184 w 5243247"/>
              <a:gd name="connsiteY7" fmla="*/ 6178387 h 6510141"/>
              <a:gd name="connsiteX8" fmla="*/ 526275 w 5243247"/>
              <a:gd name="connsiteY8" fmla="*/ 3917392 h 6510141"/>
              <a:gd name="connsiteX9" fmla="*/ 1958954 w 5243247"/>
              <a:gd name="connsiteY9" fmla="*/ 1797784 h 6510141"/>
              <a:gd name="connsiteX10" fmla="*/ 4084260 w 5243247"/>
              <a:gd name="connsiteY10" fmla="*/ 369121 h 6510141"/>
              <a:gd name="connsiteX11" fmla="*/ 5208424 w 5243247"/>
              <a:gd name="connsiteY11" fmla="*/ 7854 h 651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43247" h="6510141">
                <a:moveTo>
                  <a:pt x="5243247" y="0"/>
                </a:moveTo>
                <a:lnTo>
                  <a:pt x="5243247" y="4251824"/>
                </a:lnTo>
                <a:lnTo>
                  <a:pt x="5114692" y="4340833"/>
                </a:lnTo>
                <a:cubicBezTo>
                  <a:pt x="4811185" y="4559574"/>
                  <a:pt x="4490229" y="4853908"/>
                  <a:pt x="4306299" y="5186660"/>
                </a:cubicBezTo>
                <a:cubicBezTo>
                  <a:pt x="4122369" y="5519412"/>
                  <a:pt x="4012033" y="5954583"/>
                  <a:pt x="3987323" y="6361345"/>
                </a:cubicBezTo>
                <a:lnTo>
                  <a:pt x="3982732" y="6510141"/>
                </a:lnTo>
                <a:lnTo>
                  <a:pt x="0" y="6510141"/>
                </a:lnTo>
                <a:lnTo>
                  <a:pt x="8184" y="6178387"/>
                </a:lnTo>
                <a:cubicBezTo>
                  <a:pt x="46856" y="5397185"/>
                  <a:pt x="220647" y="4638180"/>
                  <a:pt x="526275" y="3917392"/>
                </a:cubicBezTo>
                <a:cubicBezTo>
                  <a:pt x="863489" y="3122778"/>
                  <a:pt x="1345423" y="2409494"/>
                  <a:pt x="1958954" y="1797784"/>
                </a:cubicBezTo>
                <a:cubicBezTo>
                  <a:pt x="2572659" y="1185724"/>
                  <a:pt x="3287686" y="705082"/>
                  <a:pt x="4084260" y="369121"/>
                </a:cubicBezTo>
                <a:cubicBezTo>
                  <a:pt x="4448423" y="215713"/>
                  <a:pt x="4826761" y="94069"/>
                  <a:pt x="5208424" y="7854"/>
                </a:cubicBezTo>
                <a:close/>
              </a:path>
            </a:pathLst>
          </a:custGeom>
          <a:noFill/>
        </p:spPr>
        <p:txBody>
          <a:bodyPr wrap="square" anchor="ctr">
            <a:noAutofit/>
          </a:bodyPr>
          <a:lstStyle>
            <a:lvl1pPr marL="0" indent="0" algn="ctr">
              <a:buNone/>
              <a:defRPr>
                <a:solidFill>
                  <a:schemeClr val="bg1"/>
                </a:solidFill>
              </a:defRPr>
            </a:lvl1pPr>
          </a:lstStyle>
          <a:p>
            <a:r>
              <a:rPr lang="en-US"/>
              <a:t>Click icon to add picture</a:t>
            </a:r>
            <a:endParaRPr lang="en-US" dirty="0"/>
          </a:p>
        </p:txBody>
      </p:sp>
      <p:sp>
        <p:nvSpPr>
          <p:cNvPr id="11" name="Text Placeholder 13">
            <a:extLst>
              <a:ext uri="{FF2B5EF4-FFF2-40B4-BE49-F238E27FC236}">
                <a16:creationId xmlns:a16="http://schemas.microsoft.com/office/drawing/2014/main" id="{9A1F7C19-5058-71C2-A6CF-04E349C287F6}"/>
              </a:ext>
            </a:extLst>
          </p:cNvPr>
          <p:cNvSpPr>
            <a:spLocks noGrp="1"/>
          </p:cNvSpPr>
          <p:nvPr>
            <p:ph type="body" sz="quarter" idx="11" hasCustomPrompt="1"/>
          </p:nvPr>
        </p:nvSpPr>
        <p:spPr>
          <a:xfrm>
            <a:off x="909941" y="3314700"/>
            <a:ext cx="4843462" cy="830997"/>
          </a:xfrm>
        </p:spPr>
        <p:txBody>
          <a:bodyPr>
            <a:spAutoFit/>
          </a:bodyPr>
          <a:lstStyle>
            <a:lvl1pPr marL="0" indent="0">
              <a:lnSpc>
                <a:spcPct val="100000"/>
              </a:lnSpc>
              <a:buNone/>
              <a:defRPr sz="2400">
                <a:solidFill>
                  <a:schemeClr val="accent3"/>
                </a:solidFill>
                <a:latin typeface="Palanquin" panose="020B0004020203020204" pitchFamily="34" charset="77"/>
                <a:cs typeface="Palanquin" panose="020B0004020203020204" pitchFamily="34" charset="77"/>
              </a:defRPr>
            </a:lvl1pPr>
            <a:lvl2pPr marL="457200" indent="0">
              <a:buNone/>
              <a:defRPr sz="2400">
                <a:solidFill>
                  <a:schemeClr val="accent3"/>
                </a:solidFill>
                <a:latin typeface="Palanquin" panose="020B0004020203020204" pitchFamily="34" charset="77"/>
                <a:cs typeface="Palanquin" panose="020B0004020203020204" pitchFamily="34" charset="77"/>
              </a:defRPr>
            </a:lvl2pPr>
            <a:lvl3pPr marL="914400" indent="0">
              <a:buNone/>
              <a:defRPr sz="2400">
                <a:solidFill>
                  <a:schemeClr val="accent3"/>
                </a:solidFill>
                <a:latin typeface="Palanquin" panose="020B0004020203020204" pitchFamily="34" charset="77"/>
                <a:cs typeface="Palanquin" panose="020B0004020203020204" pitchFamily="34" charset="77"/>
              </a:defRPr>
            </a:lvl3pPr>
            <a:lvl4pPr marL="1371600" indent="0">
              <a:buNone/>
              <a:defRPr sz="2400">
                <a:solidFill>
                  <a:schemeClr val="accent3"/>
                </a:solidFill>
                <a:latin typeface="Palanquin" panose="020B0004020203020204" pitchFamily="34" charset="77"/>
                <a:cs typeface="Palanquin" panose="020B0004020203020204" pitchFamily="34" charset="77"/>
              </a:defRPr>
            </a:lvl4pPr>
            <a:lvl5pPr marL="1828800" indent="0">
              <a:buNone/>
              <a:defRPr sz="2400">
                <a:solidFill>
                  <a:schemeClr val="accent3"/>
                </a:solidFill>
                <a:latin typeface="Palanquin" panose="020B0004020203020204" pitchFamily="34" charset="77"/>
                <a:cs typeface="Palanquin" panose="020B0004020203020204" pitchFamily="34" charset="77"/>
              </a:defRPr>
            </a:lvl5pPr>
          </a:lstStyle>
          <a:p>
            <a:pPr lvl="0"/>
            <a:r>
              <a:rPr lang="en-GB" dirty="0"/>
              <a:t>Subtitle of a few words, maybe extending onto a third line of text</a:t>
            </a:r>
            <a:endParaRPr lang="en-US" dirty="0"/>
          </a:p>
        </p:txBody>
      </p:sp>
      <p:sp>
        <p:nvSpPr>
          <p:cNvPr id="10" name="Title 11">
            <a:extLst>
              <a:ext uri="{FF2B5EF4-FFF2-40B4-BE49-F238E27FC236}">
                <a16:creationId xmlns:a16="http://schemas.microsoft.com/office/drawing/2014/main" id="{0A6B87B6-2257-5272-4764-E55ABF2AE9DB}"/>
              </a:ext>
            </a:extLst>
          </p:cNvPr>
          <p:cNvSpPr>
            <a:spLocks noGrp="1"/>
          </p:cNvSpPr>
          <p:nvPr>
            <p:ph type="title" hasCustomPrompt="1"/>
          </p:nvPr>
        </p:nvSpPr>
        <p:spPr>
          <a:xfrm>
            <a:off x="909942" y="2296534"/>
            <a:ext cx="5645604" cy="840230"/>
          </a:xfrm>
        </p:spPr>
        <p:txBody>
          <a:bodyPr anchor="b">
            <a:spAutoFit/>
          </a:bodyPr>
          <a:lstStyle>
            <a:lvl1pPr>
              <a:defRPr sz="5400">
                <a:solidFill>
                  <a:schemeClr val="bg1"/>
                </a:solidFill>
              </a:defRPr>
            </a:lvl1pPr>
          </a:lstStyle>
          <a:p>
            <a:r>
              <a:rPr lang="en-GB" dirty="0"/>
              <a:t>TITLE SLIDE</a:t>
            </a:r>
            <a:endParaRPr lang="en-US" dirty="0"/>
          </a:p>
        </p:txBody>
      </p:sp>
      <p:pic>
        <p:nvPicPr>
          <p:cNvPr id="2" name="Picture 1">
            <a:extLst>
              <a:ext uri="{FF2B5EF4-FFF2-40B4-BE49-F238E27FC236}">
                <a16:creationId xmlns:a16="http://schemas.microsoft.com/office/drawing/2014/main" id="{67C896D5-76E9-877E-0415-BE45D811EFE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31799" y="5815390"/>
            <a:ext cx="626685" cy="626685"/>
          </a:xfrm>
          <a:prstGeom prst="rect">
            <a:avLst/>
          </a:prstGeom>
        </p:spPr>
      </p:pic>
      <p:pic>
        <p:nvPicPr>
          <p:cNvPr id="4" name="Picture 3" descr="A black background with white text&#10;&#10;Description automatically generated">
            <a:extLst>
              <a:ext uri="{FF2B5EF4-FFF2-40B4-BE49-F238E27FC236}">
                <a16:creationId xmlns:a16="http://schemas.microsoft.com/office/drawing/2014/main" id="{E9513BFE-DB01-D6D9-0204-7DE6738F07C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09941" y="889833"/>
            <a:ext cx="2476435" cy="749222"/>
          </a:xfrm>
          <a:prstGeom prst="rect">
            <a:avLst/>
          </a:prstGeom>
        </p:spPr>
      </p:pic>
    </p:spTree>
    <p:extLst>
      <p:ext uri="{BB962C8B-B14F-4D97-AF65-F5344CB8AC3E}">
        <p14:creationId xmlns:p14="http://schemas.microsoft.com/office/powerpoint/2010/main" val="3342028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BG Elemen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EA8EC2-B4CE-83CC-6C9C-CB0F3BDD2A64}"/>
              </a:ext>
            </a:extLst>
          </p:cNvPr>
          <p:cNvPicPr>
            <a:picLocks noChangeAspect="1"/>
          </p:cNvPicPr>
          <p:nvPr userDrawn="1"/>
        </p:nvPicPr>
        <p:blipFill rotWithShape="1">
          <a:blip r:embed="rId2" cstate="screen">
            <a:alphaModFix amt="3000"/>
            <a:extLst>
              <a:ext uri="{28A0092B-C50C-407E-A947-70E740481C1C}">
                <a14:useLocalDpi xmlns:a14="http://schemas.microsoft.com/office/drawing/2010/main"/>
              </a:ext>
            </a:extLst>
          </a:blip>
          <a:srcRect/>
          <a:stretch/>
        </p:blipFill>
        <p:spPr>
          <a:xfrm flipH="1">
            <a:off x="2347609" y="0"/>
            <a:ext cx="8819744" cy="6858000"/>
          </a:xfrm>
          <a:prstGeom prst="rect">
            <a:avLst/>
          </a:prstGeom>
        </p:spPr>
      </p:pic>
    </p:spTree>
    <p:extLst>
      <p:ext uri="{BB962C8B-B14F-4D97-AF65-F5344CB8AC3E}">
        <p14:creationId xmlns:p14="http://schemas.microsoft.com/office/powerpoint/2010/main" val="400894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asic Text">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74CF75E1-9B38-2041-F2FA-4555BD36CEE5}"/>
              </a:ext>
            </a:extLst>
          </p:cNvPr>
          <p:cNvSpPr>
            <a:spLocks noGrp="1"/>
          </p:cNvSpPr>
          <p:nvPr>
            <p:ph type="body" sz="quarter" idx="11" hasCustomPrompt="1"/>
          </p:nvPr>
        </p:nvSpPr>
        <p:spPr>
          <a:xfrm>
            <a:off x="2677469" y="3923606"/>
            <a:ext cx="6837061" cy="1015663"/>
          </a:xfrm>
        </p:spPr>
        <p:txBody>
          <a:bodyPr wrap="square">
            <a:spAutoFit/>
          </a:bodyPr>
          <a:lstStyle>
            <a:lvl1pPr>
              <a:lnSpc>
                <a:spcPct val="100000"/>
              </a:lnSpc>
              <a:defRPr sz="20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9" name="Text Placeholder 8">
            <a:extLst>
              <a:ext uri="{FF2B5EF4-FFF2-40B4-BE49-F238E27FC236}">
                <a16:creationId xmlns:a16="http://schemas.microsoft.com/office/drawing/2014/main" id="{DB4BC858-6A32-0827-6DA1-CFE805C7B07D}"/>
              </a:ext>
            </a:extLst>
          </p:cNvPr>
          <p:cNvSpPr>
            <a:spLocks noGrp="1"/>
          </p:cNvSpPr>
          <p:nvPr>
            <p:ph type="body" sz="quarter" idx="10" hasCustomPrompt="1"/>
          </p:nvPr>
        </p:nvSpPr>
        <p:spPr>
          <a:xfrm>
            <a:off x="2677469" y="1827023"/>
            <a:ext cx="6837061" cy="1754326"/>
          </a:xfrm>
        </p:spPr>
        <p:txBody>
          <a:bodyPr wrap="square">
            <a:spAutoFit/>
          </a:bodyPr>
          <a:lstStyle>
            <a:lvl1pPr>
              <a:lnSpc>
                <a:spcPct val="100000"/>
              </a:lnSpc>
              <a:defRPr sz="3600">
                <a:solidFill>
                  <a:schemeClr val="accent1"/>
                </a:solidFill>
                <a:latin typeface="Palanquin" panose="020B0004020203020204" pitchFamily="34" charset="77"/>
                <a:cs typeface="Palanquin" panose="020B0004020203020204" pitchFamily="34" charset="77"/>
              </a:defRPr>
            </a:lvl1pPr>
          </a:lstStyle>
          <a:p>
            <a:pPr lvl="0"/>
            <a:r>
              <a:rPr lang="en-GB" dirty="0"/>
              <a:t>This is a basic slide for presenting text. It’s best to keep things as concise as possible.</a:t>
            </a:r>
            <a:endParaRPr lang="en-US" dirty="0"/>
          </a:p>
        </p:txBody>
      </p:sp>
    </p:spTree>
    <p:extLst>
      <p:ext uri="{BB962C8B-B14F-4D97-AF65-F5344CB8AC3E}">
        <p14:creationId xmlns:p14="http://schemas.microsoft.com/office/powerpoint/2010/main" val="800672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74CF75E1-9B38-2041-F2FA-4555BD36CEE5}"/>
              </a:ext>
            </a:extLst>
          </p:cNvPr>
          <p:cNvSpPr>
            <a:spLocks noGrp="1"/>
          </p:cNvSpPr>
          <p:nvPr>
            <p:ph type="body" sz="quarter" idx="11" hasCustomPrompt="1"/>
          </p:nvPr>
        </p:nvSpPr>
        <p:spPr>
          <a:xfrm>
            <a:off x="1068928" y="3708044"/>
            <a:ext cx="4409132" cy="1200329"/>
          </a:xfrm>
        </p:spPr>
        <p:txBody>
          <a:bodyPr wrap="square">
            <a:spAutoFit/>
          </a:bodyPr>
          <a:lstStyle>
            <a:lvl1pPr>
              <a:lnSpc>
                <a:spcPct val="100000"/>
              </a:lnSpc>
              <a:defRPr sz="18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9" name="Text Placeholder 8">
            <a:extLst>
              <a:ext uri="{FF2B5EF4-FFF2-40B4-BE49-F238E27FC236}">
                <a16:creationId xmlns:a16="http://schemas.microsoft.com/office/drawing/2014/main" id="{DB4BC858-6A32-0827-6DA1-CFE805C7B07D}"/>
              </a:ext>
            </a:extLst>
          </p:cNvPr>
          <p:cNvSpPr>
            <a:spLocks noGrp="1"/>
          </p:cNvSpPr>
          <p:nvPr>
            <p:ph type="body" sz="quarter" idx="10" hasCustomPrompt="1"/>
          </p:nvPr>
        </p:nvSpPr>
        <p:spPr>
          <a:xfrm>
            <a:off x="1068929" y="1881306"/>
            <a:ext cx="4409131" cy="1569660"/>
          </a:xfrm>
        </p:spPr>
        <p:txBody>
          <a:bodyPr wrap="square">
            <a:spAutoFit/>
          </a:bodyPr>
          <a:lstStyle>
            <a:lvl1pPr>
              <a:lnSpc>
                <a:spcPct val="100000"/>
              </a:lnSpc>
              <a:defRPr sz="3200">
                <a:solidFill>
                  <a:schemeClr val="accent1"/>
                </a:solidFill>
                <a:latin typeface="Palanquin" panose="020B0004020203020204" pitchFamily="34" charset="77"/>
                <a:cs typeface="Palanquin" panose="020B0004020203020204" pitchFamily="34" charset="77"/>
              </a:defRPr>
            </a:lvl1pPr>
          </a:lstStyle>
          <a:p>
            <a:pPr lvl="0"/>
            <a:r>
              <a:rPr lang="en-GB" dirty="0"/>
              <a:t>Here’s a two-column slide for comparing two pieces of text</a:t>
            </a:r>
            <a:endParaRPr lang="en-US" dirty="0"/>
          </a:p>
        </p:txBody>
      </p:sp>
      <p:sp>
        <p:nvSpPr>
          <p:cNvPr id="8" name="Text Placeholder 8">
            <a:extLst>
              <a:ext uri="{FF2B5EF4-FFF2-40B4-BE49-F238E27FC236}">
                <a16:creationId xmlns:a16="http://schemas.microsoft.com/office/drawing/2014/main" id="{5F71584D-EBAF-630A-0E0B-C523B6798BB0}"/>
              </a:ext>
            </a:extLst>
          </p:cNvPr>
          <p:cNvSpPr>
            <a:spLocks noGrp="1"/>
          </p:cNvSpPr>
          <p:nvPr>
            <p:ph type="body" sz="quarter" idx="12" hasCustomPrompt="1"/>
          </p:nvPr>
        </p:nvSpPr>
        <p:spPr>
          <a:xfrm>
            <a:off x="6713939" y="3708044"/>
            <a:ext cx="4409132" cy="1200329"/>
          </a:xfrm>
        </p:spPr>
        <p:txBody>
          <a:bodyPr wrap="square">
            <a:spAutoFit/>
          </a:bodyPr>
          <a:lstStyle>
            <a:lvl1pPr>
              <a:lnSpc>
                <a:spcPct val="100000"/>
              </a:lnSpc>
              <a:defRPr sz="18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11" name="Text Placeholder 8">
            <a:extLst>
              <a:ext uri="{FF2B5EF4-FFF2-40B4-BE49-F238E27FC236}">
                <a16:creationId xmlns:a16="http://schemas.microsoft.com/office/drawing/2014/main" id="{5FF1EFFF-AE99-0035-773D-144592A137E6}"/>
              </a:ext>
            </a:extLst>
          </p:cNvPr>
          <p:cNvSpPr>
            <a:spLocks noGrp="1"/>
          </p:cNvSpPr>
          <p:nvPr>
            <p:ph type="body" sz="quarter" idx="13" hasCustomPrompt="1"/>
          </p:nvPr>
        </p:nvSpPr>
        <p:spPr>
          <a:xfrm>
            <a:off x="6713940" y="1881306"/>
            <a:ext cx="4409131" cy="1569660"/>
          </a:xfrm>
        </p:spPr>
        <p:txBody>
          <a:bodyPr wrap="square">
            <a:spAutoFit/>
          </a:bodyPr>
          <a:lstStyle>
            <a:lvl1pPr>
              <a:lnSpc>
                <a:spcPct val="100000"/>
              </a:lnSpc>
              <a:defRPr sz="3200">
                <a:solidFill>
                  <a:schemeClr val="accent1"/>
                </a:solidFill>
                <a:latin typeface="Palanquin" panose="020B0004020203020204" pitchFamily="34" charset="77"/>
                <a:cs typeface="Palanquin" panose="020B0004020203020204" pitchFamily="34" charset="77"/>
              </a:defRPr>
            </a:lvl1pPr>
          </a:lstStyle>
          <a:p>
            <a:pPr lvl="0"/>
            <a:r>
              <a:rPr lang="en-GB" dirty="0"/>
              <a:t>Again, for legibility, it’s best to keep things as concise as possible.</a:t>
            </a:r>
            <a:endParaRPr lang="en-US" dirty="0"/>
          </a:p>
        </p:txBody>
      </p:sp>
    </p:spTree>
    <p:extLst>
      <p:ext uri="{BB962C8B-B14F-4D97-AF65-F5344CB8AC3E}">
        <p14:creationId xmlns:p14="http://schemas.microsoft.com/office/powerpoint/2010/main" val="4172626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954B97AC-0834-A121-5775-6F2BE24BA76A}"/>
              </a:ext>
            </a:extLst>
          </p:cNvPr>
          <p:cNvSpPr>
            <a:spLocks noGrp="1"/>
          </p:cNvSpPr>
          <p:nvPr>
            <p:ph type="body" sz="quarter" idx="14" hasCustomPrompt="1"/>
          </p:nvPr>
        </p:nvSpPr>
        <p:spPr>
          <a:xfrm>
            <a:off x="8331547" y="3468689"/>
            <a:ext cx="2920256" cy="1323439"/>
          </a:xfrm>
        </p:spPr>
        <p:txBody>
          <a:bodyPr wrap="square">
            <a:spAutoFit/>
          </a:bodyPr>
          <a:lstStyle>
            <a:lvl1pPr>
              <a:lnSpc>
                <a:spcPct val="100000"/>
              </a:lnSpc>
              <a:defRPr sz="16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17" name="Text Placeholder 8">
            <a:extLst>
              <a:ext uri="{FF2B5EF4-FFF2-40B4-BE49-F238E27FC236}">
                <a16:creationId xmlns:a16="http://schemas.microsoft.com/office/drawing/2014/main" id="{1C9C03D1-B51C-AB33-052F-9040D0E01604}"/>
              </a:ext>
            </a:extLst>
          </p:cNvPr>
          <p:cNvSpPr>
            <a:spLocks noGrp="1"/>
          </p:cNvSpPr>
          <p:nvPr>
            <p:ph type="body" sz="quarter" idx="15" hasCustomPrompt="1"/>
          </p:nvPr>
        </p:nvSpPr>
        <p:spPr>
          <a:xfrm>
            <a:off x="8330804" y="2418258"/>
            <a:ext cx="2797394" cy="830997"/>
          </a:xfrm>
        </p:spPr>
        <p:txBody>
          <a:bodyPr wrap="square">
            <a:spAutoFit/>
          </a:bodyPr>
          <a:lstStyle>
            <a:lvl1pPr>
              <a:lnSpc>
                <a:spcPct val="100000"/>
              </a:lnSpc>
              <a:defRPr sz="2400">
                <a:solidFill>
                  <a:schemeClr val="accent1"/>
                </a:solidFill>
                <a:latin typeface="Palanquin" panose="020B0004020203020204" pitchFamily="34" charset="77"/>
                <a:cs typeface="Palanquin" panose="020B0004020203020204" pitchFamily="34" charset="77"/>
              </a:defRPr>
            </a:lvl1pPr>
          </a:lstStyle>
          <a:p>
            <a:pPr lvl="0"/>
            <a:r>
              <a:rPr lang="en-GB" dirty="0"/>
              <a:t>Here’s a three-column slide</a:t>
            </a:r>
            <a:endParaRPr lang="en-US" dirty="0"/>
          </a:p>
        </p:txBody>
      </p:sp>
      <p:sp>
        <p:nvSpPr>
          <p:cNvPr id="14" name="Text Placeholder 8">
            <a:extLst>
              <a:ext uri="{FF2B5EF4-FFF2-40B4-BE49-F238E27FC236}">
                <a16:creationId xmlns:a16="http://schemas.microsoft.com/office/drawing/2014/main" id="{92355FA4-EEAF-E4A4-C6B2-73BEA17376F3}"/>
              </a:ext>
            </a:extLst>
          </p:cNvPr>
          <p:cNvSpPr>
            <a:spLocks noGrp="1"/>
          </p:cNvSpPr>
          <p:nvPr>
            <p:ph type="body" sz="quarter" idx="12" hasCustomPrompt="1"/>
          </p:nvPr>
        </p:nvSpPr>
        <p:spPr>
          <a:xfrm>
            <a:off x="4611317" y="3468689"/>
            <a:ext cx="2920256" cy="1323439"/>
          </a:xfrm>
        </p:spPr>
        <p:txBody>
          <a:bodyPr wrap="square">
            <a:spAutoFit/>
          </a:bodyPr>
          <a:lstStyle>
            <a:lvl1pPr>
              <a:lnSpc>
                <a:spcPct val="100000"/>
              </a:lnSpc>
              <a:defRPr sz="16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15" name="Text Placeholder 8">
            <a:extLst>
              <a:ext uri="{FF2B5EF4-FFF2-40B4-BE49-F238E27FC236}">
                <a16:creationId xmlns:a16="http://schemas.microsoft.com/office/drawing/2014/main" id="{D45AFEB3-A0BD-3F79-2092-2F0182FC84AC}"/>
              </a:ext>
            </a:extLst>
          </p:cNvPr>
          <p:cNvSpPr>
            <a:spLocks noGrp="1"/>
          </p:cNvSpPr>
          <p:nvPr>
            <p:ph type="body" sz="quarter" idx="13" hasCustomPrompt="1"/>
          </p:nvPr>
        </p:nvSpPr>
        <p:spPr>
          <a:xfrm>
            <a:off x="4610574" y="2418258"/>
            <a:ext cx="2797394" cy="830997"/>
          </a:xfrm>
        </p:spPr>
        <p:txBody>
          <a:bodyPr wrap="square">
            <a:spAutoFit/>
          </a:bodyPr>
          <a:lstStyle>
            <a:lvl1pPr>
              <a:lnSpc>
                <a:spcPct val="100000"/>
              </a:lnSpc>
              <a:defRPr sz="2400">
                <a:solidFill>
                  <a:schemeClr val="accent1"/>
                </a:solidFill>
                <a:latin typeface="Palanquin" panose="020B0004020203020204" pitchFamily="34" charset="77"/>
                <a:cs typeface="Palanquin" panose="020B0004020203020204" pitchFamily="34" charset="77"/>
              </a:defRPr>
            </a:lvl1pPr>
          </a:lstStyle>
          <a:p>
            <a:pPr lvl="0"/>
            <a:r>
              <a:rPr lang="en-GB" dirty="0"/>
              <a:t>Here’s a three-column slide</a:t>
            </a:r>
            <a:endParaRPr lang="en-US" dirty="0"/>
          </a:p>
        </p:txBody>
      </p:sp>
      <p:sp>
        <p:nvSpPr>
          <p:cNvPr id="10" name="Text Placeholder 8">
            <a:extLst>
              <a:ext uri="{FF2B5EF4-FFF2-40B4-BE49-F238E27FC236}">
                <a16:creationId xmlns:a16="http://schemas.microsoft.com/office/drawing/2014/main" id="{74CF75E1-9B38-2041-F2FA-4555BD36CEE5}"/>
              </a:ext>
            </a:extLst>
          </p:cNvPr>
          <p:cNvSpPr>
            <a:spLocks noGrp="1"/>
          </p:cNvSpPr>
          <p:nvPr>
            <p:ph type="body" sz="quarter" idx="11" hasCustomPrompt="1"/>
          </p:nvPr>
        </p:nvSpPr>
        <p:spPr>
          <a:xfrm>
            <a:off x="891087" y="3468689"/>
            <a:ext cx="2920256" cy="1323439"/>
          </a:xfrm>
        </p:spPr>
        <p:txBody>
          <a:bodyPr wrap="square">
            <a:spAutoFit/>
          </a:bodyPr>
          <a:lstStyle>
            <a:lvl1pPr>
              <a:lnSpc>
                <a:spcPct val="100000"/>
              </a:lnSpc>
              <a:defRPr sz="16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9" name="Text Placeholder 8">
            <a:extLst>
              <a:ext uri="{FF2B5EF4-FFF2-40B4-BE49-F238E27FC236}">
                <a16:creationId xmlns:a16="http://schemas.microsoft.com/office/drawing/2014/main" id="{DB4BC858-6A32-0827-6DA1-CFE805C7B07D}"/>
              </a:ext>
            </a:extLst>
          </p:cNvPr>
          <p:cNvSpPr>
            <a:spLocks noGrp="1"/>
          </p:cNvSpPr>
          <p:nvPr>
            <p:ph type="body" sz="quarter" idx="10" hasCustomPrompt="1"/>
          </p:nvPr>
        </p:nvSpPr>
        <p:spPr>
          <a:xfrm>
            <a:off x="890344" y="2418258"/>
            <a:ext cx="2797394" cy="830997"/>
          </a:xfrm>
        </p:spPr>
        <p:txBody>
          <a:bodyPr wrap="square">
            <a:spAutoFit/>
          </a:bodyPr>
          <a:lstStyle>
            <a:lvl1pPr>
              <a:lnSpc>
                <a:spcPct val="100000"/>
              </a:lnSpc>
              <a:defRPr sz="2400">
                <a:solidFill>
                  <a:schemeClr val="accent1"/>
                </a:solidFill>
                <a:latin typeface="Palanquin" panose="020B0004020203020204" pitchFamily="34" charset="77"/>
                <a:cs typeface="Palanquin" panose="020B0004020203020204" pitchFamily="34" charset="77"/>
              </a:defRPr>
            </a:lvl1pPr>
          </a:lstStyle>
          <a:p>
            <a:pPr lvl="0"/>
            <a:r>
              <a:rPr lang="en-GB" dirty="0"/>
              <a:t>Here’s a three-column slide</a:t>
            </a:r>
            <a:endParaRPr lang="en-US" dirty="0"/>
          </a:p>
        </p:txBody>
      </p:sp>
    </p:spTree>
    <p:extLst>
      <p:ext uri="{BB962C8B-B14F-4D97-AF65-F5344CB8AC3E}">
        <p14:creationId xmlns:p14="http://schemas.microsoft.com/office/powerpoint/2010/main" val="29105864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 Callout">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954B97AC-0834-A121-5775-6F2BE24BA76A}"/>
              </a:ext>
            </a:extLst>
          </p:cNvPr>
          <p:cNvSpPr>
            <a:spLocks noGrp="1"/>
          </p:cNvSpPr>
          <p:nvPr>
            <p:ph type="body" sz="quarter" idx="14" hasCustomPrompt="1"/>
          </p:nvPr>
        </p:nvSpPr>
        <p:spPr>
          <a:xfrm>
            <a:off x="8331547" y="3899314"/>
            <a:ext cx="2920256" cy="1169551"/>
          </a:xfrm>
        </p:spPr>
        <p:txBody>
          <a:bodyPr wrap="square">
            <a:spAutoFit/>
          </a:bodyPr>
          <a:lstStyle>
            <a:lvl1pPr>
              <a:lnSpc>
                <a:spcPct val="100000"/>
              </a:lnSpc>
              <a:defRPr sz="14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17" name="Text Placeholder 8">
            <a:extLst>
              <a:ext uri="{FF2B5EF4-FFF2-40B4-BE49-F238E27FC236}">
                <a16:creationId xmlns:a16="http://schemas.microsoft.com/office/drawing/2014/main" id="{1C9C03D1-B51C-AB33-052F-9040D0E01604}"/>
              </a:ext>
            </a:extLst>
          </p:cNvPr>
          <p:cNvSpPr>
            <a:spLocks noGrp="1"/>
          </p:cNvSpPr>
          <p:nvPr>
            <p:ph type="body" sz="quarter" idx="15" hasCustomPrompt="1"/>
          </p:nvPr>
        </p:nvSpPr>
        <p:spPr>
          <a:xfrm>
            <a:off x="8330803" y="3304134"/>
            <a:ext cx="2920253" cy="369332"/>
          </a:xfrm>
        </p:spPr>
        <p:txBody>
          <a:bodyPr wrap="square">
            <a:spAutoFit/>
          </a:bodyPr>
          <a:lstStyle>
            <a:lvl1pPr>
              <a:lnSpc>
                <a:spcPct val="100000"/>
              </a:lnSpc>
              <a:defRPr sz="1800">
                <a:solidFill>
                  <a:schemeClr val="accent2"/>
                </a:solidFill>
                <a:latin typeface="Palanquin" panose="020B0004020203020204" pitchFamily="34" charset="77"/>
                <a:cs typeface="Palanquin" panose="020B0004020203020204" pitchFamily="34" charset="77"/>
              </a:defRPr>
            </a:lvl1pPr>
          </a:lstStyle>
          <a:p>
            <a:pPr lvl="0"/>
            <a:r>
              <a:rPr lang="en-GB" dirty="0"/>
              <a:t>Here’s a three-column slide</a:t>
            </a:r>
            <a:endParaRPr lang="en-US" dirty="0"/>
          </a:p>
        </p:txBody>
      </p:sp>
      <p:sp>
        <p:nvSpPr>
          <p:cNvPr id="14" name="Text Placeholder 8">
            <a:extLst>
              <a:ext uri="{FF2B5EF4-FFF2-40B4-BE49-F238E27FC236}">
                <a16:creationId xmlns:a16="http://schemas.microsoft.com/office/drawing/2014/main" id="{92355FA4-EEAF-E4A4-C6B2-73BEA17376F3}"/>
              </a:ext>
            </a:extLst>
          </p:cNvPr>
          <p:cNvSpPr>
            <a:spLocks noGrp="1"/>
          </p:cNvSpPr>
          <p:nvPr>
            <p:ph type="body" sz="quarter" idx="12" hasCustomPrompt="1"/>
          </p:nvPr>
        </p:nvSpPr>
        <p:spPr>
          <a:xfrm>
            <a:off x="4611317" y="3899314"/>
            <a:ext cx="2920256" cy="1169551"/>
          </a:xfrm>
        </p:spPr>
        <p:txBody>
          <a:bodyPr wrap="square">
            <a:spAutoFit/>
          </a:bodyPr>
          <a:lstStyle>
            <a:lvl1pPr>
              <a:lnSpc>
                <a:spcPct val="100000"/>
              </a:lnSpc>
              <a:defRPr sz="14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15" name="Text Placeholder 8">
            <a:extLst>
              <a:ext uri="{FF2B5EF4-FFF2-40B4-BE49-F238E27FC236}">
                <a16:creationId xmlns:a16="http://schemas.microsoft.com/office/drawing/2014/main" id="{D45AFEB3-A0BD-3F79-2092-2F0182FC84AC}"/>
              </a:ext>
            </a:extLst>
          </p:cNvPr>
          <p:cNvSpPr>
            <a:spLocks noGrp="1"/>
          </p:cNvSpPr>
          <p:nvPr>
            <p:ph type="body" sz="quarter" idx="13" hasCustomPrompt="1"/>
          </p:nvPr>
        </p:nvSpPr>
        <p:spPr>
          <a:xfrm>
            <a:off x="4610574" y="3304134"/>
            <a:ext cx="2920254" cy="369332"/>
          </a:xfrm>
        </p:spPr>
        <p:txBody>
          <a:bodyPr wrap="square">
            <a:spAutoFit/>
          </a:bodyPr>
          <a:lstStyle>
            <a:lvl1pPr>
              <a:lnSpc>
                <a:spcPct val="100000"/>
              </a:lnSpc>
              <a:defRPr sz="1800">
                <a:solidFill>
                  <a:schemeClr val="accent4"/>
                </a:solidFill>
                <a:latin typeface="Palanquin" panose="020B0004020203020204" pitchFamily="34" charset="77"/>
                <a:cs typeface="Palanquin" panose="020B0004020203020204" pitchFamily="34" charset="77"/>
              </a:defRPr>
            </a:lvl1pPr>
          </a:lstStyle>
          <a:p>
            <a:pPr lvl="0"/>
            <a:r>
              <a:rPr lang="en-GB" dirty="0"/>
              <a:t>Here’s a three-column slide</a:t>
            </a:r>
            <a:endParaRPr lang="en-US" dirty="0"/>
          </a:p>
        </p:txBody>
      </p:sp>
      <p:sp>
        <p:nvSpPr>
          <p:cNvPr id="10" name="Text Placeholder 8">
            <a:extLst>
              <a:ext uri="{FF2B5EF4-FFF2-40B4-BE49-F238E27FC236}">
                <a16:creationId xmlns:a16="http://schemas.microsoft.com/office/drawing/2014/main" id="{74CF75E1-9B38-2041-F2FA-4555BD36CEE5}"/>
              </a:ext>
            </a:extLst>
          </p:cNvPr>
          <p:cNvSpPr>
            <a:spLocks noGrp="1"/>
          </p:cNvSpPr>
          <p:nvPr>
            <p:ph type="body" sz="quarter" idx="11" hasCustomPrompt="1"/>
          </p:nvPr>
        </p:nvSpPr>
        <p:spPr>
          <a:xfrm>
            <a:off x="891087" y="3899314"/>
            <a:ext cx="2920256" cy="1169551"/>
          </a:xfrm>
        </p:spPr>
        <p:txBody>
          <a:bodyPr wrap="square">
            <a:spAutoFit/>
          </a:bodyPr>
          <a:lstStyle>
            <a:lvl1pPr>
              <a:lnSpc>
                <a:spcPct val="100000"/>
              </a:lnSpc>
              <a:defRPr sz="14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9" name="Text Placeholder 8">
            <a:extLst>
              <a:ext uri="{FF2B5EF4-FFF2-40B4-BE49-F238E27FC236}">
                <a16:creationId xmlns:a16="http://schemas.microsoft.com/office/drawing/2014/main" id="{DB4BC858-6A32-0827-6DA1-CFE805C7B07D}"/>
              </a:ext>
            </a:extLst>
          </p:cNvPr>
          <p:cNvSpPr>
            <a:spLocks noGrp="1"/>
          </p:cNvSpPr>
          <p:nvPr>
            <p:ph type="body" sz="quarter" idx="10" hasCustomPrompt="1"/>
          </p:nvPr>
        </p:nvSpPr>
        <p:spPr>
          <a:xfrm>
            <a:off x="890343" y="3304134"/>
            <a:ext cx="2920255" cy="369332"/>
          </a:xfrm>
        </p:spPr>
        <p:txBody>
          <a:bodyPr wrap="square">
            <a:spAutoFit/>
          </a:bodyPr>
          <a:lstStyle>
            <a:lvl1pPr>
              <a:lnSpc>
                <a:spcPct val="100000"/>
              </a:lnSpc>
              <a:defRPr sz="1800">
                <a:solidFill>
                  <a:schemeClr val="accent1"/>
                </a:solidFill>
                <a:latin typeface="Palanquin" panose="020B0004020203020204" pitchFamily="34" charset="77"/>
                <a:cs typeface="Palanquin" panose="020B0004020203020204" pitchFamily="34" charset="77"/>
              </a:defRPr>
            </a:lvl1pPr>
          </a:lstStyle>
          <a:p>
            <a:pPr lvl="0"/>
            <a:r>
              <a:rPr lang="en-GB" dirty="0"/>
              <a:t>Here’s a three-column slide</a:t>
            </a:r>
            <a:endParaRPr lang="en-US" dirty="0"/>
          </a:p>
        </p:txBody>
      </p:sp>
      <p:sp>
        <p:nvSpPr>
          <p:cNvPr id="20" name="Text Placeholder 19">
            <a:extLst>
              <a:ext uri="{FF2B5EF4-FFF2-40B4-BE49-F238E27FC236}">
                <a16:creationId xmlns:a16="http://schemas.microsoft.com/office/drawing/2014/main" id="{478AD380-EBE7-EBD2-DF2B-316C3494B0ED}"/>
              </a:ext>
            </a:extLst>
          </p:cNvPr>
          <p:cNvSpPr>
            <a:spLocks noGrp="1"/>
          </p:cNvSpPr>
          <p:nvPr>
            <p:ph type="body" sz="quarter" idx="16" hasCustomPrompt="1"/>
          </p:nvPr>
        </p:nvSpPr>
        <p:spPr>
          <a:xfrm>
            <a:off x="890343" y="2553683"/>
            <a:ext cx="1787814" cy="720725"/>
          </a:xfrm>
        </p:spPr>
        <p:txBody>
          <a:bodyPr>
            <a:noAutofit/>
          </a:bodyPr>
          <a:lstStyle>
            <a:lvl1pPr>
              <a:defRPr sz="4800">
                <a:solidFill>
                  <a:schemeClr val="accent1"/>
                </a:solidFill>
                <a:latin typeface="Palanquin" panose="020B0004020203020204" pitchFamily="34" charset="77"/>
                <a:cs typeface="Palanquin" panose="020B0004020203020204" pitchFamily="34" charset="77"/>
              </a:defRPr>
            </a:lvl1pPr>
          </a:lstStyle>
          <a:p>
            <a:pPr lvl="0"/>
            <a:r>
              <a:rPr lang="en-GB" dirty="0"/>
              <a:t>45%</a:t>
            </a:r>
            <a:endParaRPr lang="en-US" dirty="0"/>
          </a:p>
        </p:txBody>
      </p:sp>
      <p:sp>
        <p:nvSpPr>
          <p:cNvPr id="21" name="Text Placeholder 19">
            <a:extLst>
              <a:ext uri="{FF2B5EF4-FFF2-40B4-BE49-F238E27FC236}">
                <a16:creationId xmlns:a16="http://schemas.microsoft.com/office/drawing/2014/main" id="{F2D312F9-A6E7-34EF-E115-8FE7D5E9D38A}"/>
              </a:ext>
            </a:extLst>
          </p:cNvPr>
          <p:cNvSpPr>
            <a:spLocks noGrp="1"/>
          </p:cNvSpPr>
          <p:nvPr>
            <p:ph type="body" sz="quarter" idx="17" hasCustomPrompt="1"/>
          </p:nvPr>
        </p:nvSpPr>
        <p:spPr>
          <a:xfrm>
            <a:off x="4610574" y="2553683"/>
            <a:ext cx="3200916" cy="720725"/>
          </a:xfrm>
        </p:spPr>
        <p:txBody>
          <a:bodyPr>
            <a:noAutofit/>
          </a:bodyPr>
          <a:lstStyle>
            <a:lvl1pPr>
              <a:defRPr sz="4800">
                <a:solidFill>
                  <a:schemeClr val="accent4"/>
                </a:solidFill>
                <a:latin typeface="Palanquin" panose="020B0004020203020204" pitchFamily="34" charset="77"/>
                <a:cs typeface="Palanquin" panose="020B0004020203020204" pitchFamily="34" charset="77"/>
              </a:defRPr>
            </a:lvl1pPr>
          </a:lstStyle>
          <a:p>
            <a:pPr lvl="0"/>
            <a:r>
              <a:rPr lang="en-GB" dirty="0"/>
              <a:t>One Million</a:t>
            </a:r>
            <a:endParaRPr lang="en-US" dirty="0"/>
          </a:p>
        </p:txBody>
      </p:sp>
      <p:sp>
        <p:nvSpPr>
          <p:cNvPr id="22" name="Text Placeholder 19">
            <a:extLst>
              <a:ext uri="{FF2B5EF4-FFF2-40B4-BE49-F238E27FC236}">
                <a16:creationId xmlns:a16="http://schemas.microsoft.com/office/drawing/2014/main" id="{42D07F81-D9A8-0B11-6EAF-7CC5DD4AB82E}"/>
              </a:ext>
            </a:extLst>
          </p:cNvPr>
          <p:cNvSpPr>
            <a:spLocks noGrp="1"/>
          </p:cNvSpPr>
          <p:nvPr>
            <p:ph type="body" sz="quarter" idx="18" hasCustomPrompt="1"/>
          </p:nvPr>
        </p:nvSpPr>
        <p:spPr>
          <a:xfrm>
            <a:off x="8330803" y="2553683"/>
            <a:ext cx="3200916" cy="720725"/>
          </a:xfrm>
        </p:spPr>
        <p:txBody>
          <a:bodyPr>
            <a:noAutofit/>
          </a:bodyPr>
          <a:lstStyle>
            <a:lvl1pPr>
              <a:defRPr sz="4800">
                <a:solidFill>
                  <a:schemeClr val="accent2"/>
                </a:solidFill>
                <a:latin typeface="Palanquin" panose="020B0004020203020204" pitchFamily="34" charset="77"/>
                <a:cs typeface="Palanquin" panose="020B0004020203020204" pitchFamily="34" charset="77"/>
              </a:defRPr>
            </a:lvl1pPr>
          </a:lstStyle>
          <a:p>
            <a:pPr lvl="0"/>
            <a:r>
              <a:rPr lang="en-GB" dirty="0"/>
              <a:t>250,000</a:t>
            </a:r>
            <a:endParaRPr lang="en-US" dirty="0"/>
          </a:p>
        </p:txBody>
      </p:sp>
      <p:sp>
        <p:nvSpPr>
          <p:cNvPr id="25" name="Text Placeholder 24">
            <a:extLst>
              <a:ext uri="{FF2B5EF4-FFF2-40B4-BE49-F238E27FC236}">
                <a16:creationId xmlns:a16="http://schemas.microsoft.com/office/drawing/2014/main" id="{BB501664-16D0-DDD3-A550-7F6F30589BC2}"/>
              </a:ext>
            </a:extLst>
          </p:cNvPr>
          <p:cNvSpPr>
            <a:spLocks noGrp="1"/>
          </p:cNvSpPr>
          <p:nvPr>
            <p:ph type="body" sz="quarter" idx="19" hasCustomPrompt="1"/>
          </p:nvPr>
        </p:nvSpPr>
        <p:spPr>
          <a:xfrm>
            <a:off x="4610574" y="992426"/>
            <a:ext cx="6815284" cy="1150938"/>
          </a:xfrm>
        </p:spPr>
        <p:txBody>
          <a:bodyPr>
            <a:noAutofit/>
          </a:bodyPr>
          <a:lstStyle>
            <a:lvl1pPr>
              <a:defRPr sz="3600">
                <a:solidFill>
                  <a:schemeClr val="accent1"/>
                </a:solidFill>
              </a:defRPr>
            </a:lvl1pPr>
          </a:lstStyle>
          <a:p>
            <a:pPr lvl="0"/>
            <a:r>
              <a:rPr lang="en-GB" dirty="0"/>
              <a:t>Here is a three column simple data slide with room for a call out.</a:t>
            </a:r>
            <a:endParaRPr lang="en-US" dirty="0"/>
          </a:p>
        </p:txBody>
      </p:sp>
    </p:spTree>
    <p:extLst>
      <p:ext uri="{BB962C8B-B14F-4D97-AF65-F5344CB8AC3E}">
        <p14:creationId xmlns:p14="http://schemas.microsoft.com/office/powerpoint/2010/main" val="16761464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s and Image">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2BB894D-47B7-0B9A-0C36-E77207BC2405}"/>
              </a:ext>
            </a:extLst>
          </p:cNvPr>
          <p:cNvSpPr>
            <a:spLocks noGrp="1"/>
          </p:cNvSpPr>
          <p:nvPr>
            <p:ph type="body" sz="quarter" idx="11" hasCustomPrompt="1"/>
          </p:nvPr>
        </p:nvSpPr>
        <p:spPr>
          <a:xfrm>
            <a:off x="1065213" y="2408671"/>
            <a:ext cx="4767262" cy="2643188"/>
          </a:xfrm>
        </p:spPr>
        <p:txBody>
          <a:bodyPr>
            <a:normAutofit/>
          </a:bodyPr>
          <a:lstStyle>
            <a:lvl1pPr marL="285750" indent="-285750">
              <a:buFont typeface="Arial" panose="020B0604020202020204" pitchFamily="34" charset="0"/>
              <a:buChar char="•"/>
              <a:defRPr sz="1800">
                <a:solidFill>
                  <a:schemeClr val="tx2"/>
                </a:solidFill>
              </a:defRPr>
            </a:lvl1pPr>
            <a:lvl2pPr marL="742950" indent="-285750">
              <a:buFont typeface="Arial" panose="020B0604020202020204" pitchFamily="34" charset="0"/>
              <a:buChar char="•"/>
              <a:defRPr sz="1800">
                <a:solidFill>
                  <a:schemeClr val="tx2"/>
                </a:solidFill>
              </a:defRPr>
            </a:lvl2pPr>
            <a:lvl3pPr marL="1200150" indent="-285750">
              <a:buFont typeface="Arial" panose="020B0604020202020204" pitchFamily="34" charset="0"/>
              <a:buChar char="•"/>
              <a:defRPr sz="1800">
                <a:solidFill>
                  <a:schemeClr val="tx2"/>
                </a:solidFill>
              </a:defRPr>
            </a:lvl3pPr>
            <a:lvl4pPr marL="1657350" indent="-285750">
              <a:buFont typeface="Arial" panose="020B0604020202020204" pitchFamily="34" charset="0"/>
              <a:buChar char="•"/>
              <a:defRPr sz="1800">
                <a:solidFill>
                  <a:schemeClr val="tx2"/>
                </a:solidFill>
              </a:defRPr>
            </a:lvl4pPr>
            <a:lvl5pPr marL="2114550" indent="-285750">
              <a:buFont typeface="Arial" panose="020B0604020202020204" pitchFamily="34" charset="0"/>
              <a:buChar char="•"/>
              <a:defRPr sz="1800">
                <a:solidFill>
                  <a:schemeClr val="tx2"/>
                </a:solidFill>
              </a:defRPr>
            </a:lvl5pPr>
          </a:lstStyle>
          <a:p>
            <a:pPr lvl="0"/>
            <a:r>
              <a:rPr lang="en-GB" dirty="0"/>
              <a:t>Bullet point</a:t>
            </a:r>
          </a:p>
          <a:p>
            <a:pPr lvl="0"/>
            <a:r>
              <a:rPr lang="en-GB" dirty="0"/>
              <a:t>Bullet point</a:t>
            </a:r>
          </a:p>
          <a:p>
            <a:pPr lvl="0"/>
            <a:r>
              <a:rPr lang="en-GB" dirty="0"/>
              <a:t>Bullet point</a:t>
            </a:r>
            <a:endParaRPr lang="en-US" dirty="0"/>
          </a:p>
        </p:txBody>
      </p:sp>
      <p:sp>
        <p:nvSpPr>
          <p:cNvPr id="11" name="Title 10">
            <a:extLst>
              <a:ext uri="{FF2B5EF4-FFF2-40B4-BE49-F238E27FC236}">
                <a16:creationId xmlns:a16="http://schemas.microsoft.com/office/drawing/2014/main" id="{DEFF8EFB-7EDD-D76A-919D-ACE6CE3C96E9}"/>
              </a:ext>
            </a:extLst>
          </p:cNvPr>
          <p:cNvSpPr>
            <a:spLocks noGrp="1"/>
          </p:cNvSpPr>
          <p:nvPr>
            <p:ph type="title" hasCustomPrompt="1"/>
          </p:nvPr>
        </p:nvSpPr>
        <p:spPr>
          <a:xfrm>
            <a:off x="1064569" y="1513471"/>
            <a:ext cx="4409131" cy="547842"/>
          </a:xfrm>
        </p:spPr>
        <p:txBody>
          <a:bodyPr/>
          <a:lstStyle>
            <a:lvl1pPr>
              <a:defRPr sz="3200" b="0">
                <a:solidFill>
                  <a:schemeClr val="accent1"/>
                </a:solidFill>
                <a:latin typeface="Palanquin" panose="020B0004020203020204" pitchFamily="34" charset="77"/>
                <a:cs typeface="Palanquin" panose="020B0004020203020204" pitchFamily="34" charset="77"/>
              </a:defRPr>
            </a:lvl1pPr>
          </a:lstStyle>
          <a:p>
            <a:r>
              <a:rPr lang="en-GB" dirty="0"/>
              <a:t>Title goes here</a:t>
            </a:r>
            <a:endParaRPr lang="en-US" dirty="0"/>
          </a:p>
        </p:txBody>
      </p:sp>
      <p:sp>
        <p:nvSpPr>
          <p:cNvPr id="8" name="Picture Placeholder 7">
            <a:extLst>
              <a:ext uri="{FF2B5EF4-FFF2-40B4-BE49-F238E27FC236}">
                <a16:creationId xmlns:a16="http://schemas.microsoft.com/office/drawing/2014/main" id="{99B311D3-B6F7-175B-AB54-32A9112398FB}"/>
              </a:ext>
            </a:extLst>
          </p:cNvPr>
          <p:cNvSpPr>
            <a:spLocks noGrp="1"/>
          </p:cNvSpPr>
          <p:nvPr>
            <p:ph type="pic" sz="quarter" idx="10"/>
          </p:nvPr>
        </p:nvSpPr>
        <p:spPr>
          <a:xfrm>
            <a:off x="6970713" y="1063625"/>
            <a:ext cx="4767262" cy="4730750"/>
          </a:xfrm>
          <a:noFill/>
        </p:spPr>
        <p:txBody>
          <a:bodyPr anchor="ctr"/>
          <a:lstStyle>
            <a:lvl1pPr algn="ctr">
              <a:defRPr>
                <a:solidFill>
                  <a:schemeClr val="tx1">
                    <a:lumMod val="50000"/>
                    <a:lumOff val="50000"/>
                  </a:schemeClr>
                </a:solidFill>
              </a:defRPr>
            </a:lvl1pPr>
          </a:lstStyle>
          <a:p>
            <a:r>
              <a:rPr lang="en-US"/>
              <a:t>Click icon to add picture</a:t>
            </a:r>
          </a:p>
        </p:txBody>
      </p:sp>
    </p:spTree>
    <p:extLst>
      <p:ext uri="{BB962C8B-B14F-4D97-AF65-F5344CB8AC3E}">
        <p14:creationId xmlns:p14="http://schemas.microsoft.com/office/powerpoint/2010/main" val="2402037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ta Modul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651DECC-5217-8D71-A8BB-0718F5E40071}"/>
              </a:ext>
            </a:extLst>
          </p:cNvPr>
          <p:cNvSpPr/>
          <p:nvPr userDrawn="1"/>
        </p:nvSpPr>
        <p:spPr>
          <a:xfrm>
            <a:off x="8823260" y="3547299"/>
            <a:ext cx="2879057" cy="28790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8">
            <a:extLst>
              <a:ext uri="{FF2B5EF4-FFF2-40B4-BE49-F238E27FC236}">
                <a16:creationId xmlns:a16="http://schemas.microsoft.com/office/drawing/2014/main" id="{7B377A6D-3C5D-B901-5265-680410ED3F8B}"/>
              </a:ext>
            </a:extLst>
          </p:cNvPr>
          <p:cNvSpPr>
            <a:spLocks noGrp="1"/>
          </p:cNvSpPr>
          <p:nvPr>
            <p:ph type="body" sz="quarter" idx="11" hasCustomPrompt="1"/>
          </p:nvPr>
        </p:nvSpPr>
        <p:spPr>
          <a:xfrm>
            <a:off x="815186" y="4038215"/>
            <a:ext cx="2974070" cy="1323439"/>
          </a:xfrm>
        </p:spPr>
        <p:txBody>
          <a:bodyPr wrap="square">
            <a:spAutoFit/>
          </a:bodyPr>
          <a:lstStyle>
            <a:lvl1pPr>
              <a:lnSpc>
                <a:spcPct val="100000"/>
              </a:lnSpc>
              <a:defRPr sz="16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23" name="Text Placeholder 8">
            <a:extLst>
              <a:ext uri="{FF2B5EF4-FFF2-40B4-BE49-F238E27FC236}">
                <a16:creationId xmlns:a16="http://schemas.microsoft.com/office/drawing/2014/main" id="{4AE0A10C-230B-7B4A-3C6F-B930C328EFF2}"/>
              </a:ext>
            </a:extLst>
          </p:cNvPr>
          <p:cNvSpPr>
            <a:spLocks noGrp="1"/>
          </p:cNvSpPr>
          <p:nvPr>
            <p:ph type="body" sz="quarter" idx="10" hasCustomPrompt="1"/>
          </p:nvPr>
        </p:nvSpPr>
        <p:spPr>
          <a:xfrm>
            <a:off x="815187" y="1535016"/>
            <a:ext cx="4409131" cy="2308324"/>
          </a:xfrm>
        </p:spPr>
        <p:txBody>
          <a:bodyPr wrap="square">
            <a:spAutoFit/>
          </a:bodyPr>
          <a:lstStyle>
            <a:lvl1pPr>
              <a:lnSpc>
                <a:spcPct val="100000"/>
              </a:lnSpc>
              <a:defRPr sz="3600">
                <a:solidFill>
                  <a:schemeClr val="accent1"/>
                </a:solidFill>
                <a:latin typeface="Palanquin" panose="020B0004020203020204" pitchFamily="34" charset="77"/>
                <a:cs typeface="Palanquin" panose="020B0004020203020204" pitchFamily="34" charset="77"/>
              </a:defRPr>
            </a:lvl1pPr>
          </a:lstStyle>
          <a:p>
            <a:pPr lvl="0"/>
            <a:r>
              <a:rPr lang="en-GB" dirty="0"/>
              <a:t>Here is a complex data slide with various information modules.</a:t>
            </a:r>
            <a:endParaRPr lang="en-US" dirty="0"/>
          </a:p>
        </p:txBody>
      </p:sp>
      <p:sp>
        <p:nvSpPr>
          <p:cNvPr id="3" name="Rectangle 2">
            <a:extLst>
              <a:ext uri="{FF2B5EF4-FFF2-40B4-BE49-F238E27FC236}">
                <a16:creationId xmlns:a16="http://schemas.microsoft.com/office/drawing/2014/main" id="{F30451B4-61CA-FF9C-0505-5A2F7494041A}"/>
              </a:ext>
            </a:extLst>
          </p:cNvPr>
          <p:cNvSpPr/>
          <p:nvPr userDrawn="1"/>
        </p:nvSpPr>
        <p:spPr>
          <a:xfrm>
            <a:off x="5891133" y="615173"/>
            <a:ext cx="2879057" cy="28790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1F3FE66-B2DF-B17C-5243-B3553C97AB4D}"/>
              </a:ext>
            </a:extLst>
          </p:cNvPr>
          <p:cNvSpPr/>
          <p:nvPr userDrawn="1"/>
        </p:nvSpPr>
        <p:spPr>
          <a:xfrm>
            <a:off x="5891133" y="3547299"/>
            <a:ext cx="2879057" cy="28790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FF53314-0F99-15CD-B58C-6650BDC56130}"/>
              </a:ext>
            </a:extLst>
          </p:cNvPr>
          <p:cNvSpPr txBox="1"/>
          <p:nvPr userDrawn="1"/>
        </p:nvSpPr>
        <p:spPr>
          <a:xfrm>
            <a:off x="9040599" y="872982"/>
            <a:ext cx="2661718" cy="1780328"/>
          </a:xfrm>
          <a:prstGeom prst="rect">
            <a:avLst/>
          </a:prstGeom>
          <a:noFill/>
        </p:spPr>
        <p:txBody>
          <a:bodyPr wrap="square" rtlCol="0" anchor="ctr">
            <a:noAutofit/>
          </a:bodyPr>
          <a:lstStyle/>
          <a:p>
            <a:r>
              <a:rPr lang="en-US" sz="8800" b="1" spc="-300">
                <a:solidFill>
                  <a:srgbClr val="0044B5"/>
                </a:solidFill>
                <a:latin typeface="Antonio" pitchFamily="2" charset="77"/>
              </a:rPr>
              <a:t>700</a:t>
            </a:r>
            <a:endParaRPr lang="en-US" sz="8800" b="1" spc="-300" baseline="30000">
              <a:solidFill>
                <a:srgbClr val="0044B5"/>
              </a:solidFill>
              <a:latin typeface="Antonio" pitchFamily="2" charset="77"/>
            </a:endParaRPr>
          </a:p>
        </p:txBody>
      </p:sp>
      <p:sp>
        <p:nvSpPr>
          <p:cNvPr id="14" name="TextBox 13">
            <a:extLst>
              <a:ext uri="{FF2B5EF4-FFF2-40B4-BE49-F238E27FC236}">
                <a16:creationId xmlns:a16="http://schemas.microsoft.com/office/drawing/2014/main" id="{3CECD46E-0F9F-0A77-7103-C7EE179E508C}"/>
              </a:ext>
            </a:extLst>
          </p:cNvPr>
          <p:cNvSpPr txBox="1"/>
          <p:nvPr userDrawn="1"/>
        </p:nvSpPr>
        <p:spPr>
          <a:xfrm>
            <a:off x="9040599" y="2468510"/>
            <a:ext cx="2585328" cy="844464"/>
          </a:xfrm>
          <a:prstGeom prst="rect">
            <a:avLst/>
          </a:prstGeom>
          <a:noFill/>
        </p:spPr>
        <p:txBody>
          <a:bodyPr wrap="square" rtlCol="0" anchor="ctr">
            <a:spAutoFit/>
          </a:bodyPr>
          <a:lstStyle/>
          <a:p>
            <a:r>
              <a:rPr lang="en-US" sz="1200">
                <a:solidFill>
                  <a:schemeClr val="tx2"/>
                </a:solidFill>
                <a:latin typeface="Palanquin" panose="020B0004020203020204" pitchFamily="34" charset="77"/>
                <a:cs typeface="Palanquin" panose="020B0004020203020204" pitchFamily="34" charset="77"/>
              </a:rPr>
              <a:t>Try not to fill up the slide with the full text of what you plan to say. Instead stick to the main points and give an additional context verbally.</a:t>
            </a:r>
          </a:p>
        </p:txBody>
      </p:sp>
      <p:sp>
        <p:nvSpPr>
          <p:cNvPr id="19" name="TextBox 18">
            <a:extLst>
              <a:ext uri="{FF2B5EF4-FFF2-40B4-BE49-F238E27FC236}">
                <a16:creationId xmlns:a16="http://schemas.microsoft.com/office/drawing/2014/main" id="{F819665C-FF6D-652E-E9EE-A43D57226940}"/>
              </a:ext>
            </a:extLst>
          </p:cNvPr>
          <p:cNvSpPr txBox="1"/>
          <p:nvPr userDrawn="1"/>
        </p:nvSpPr>
        <p:spPr>
          <a:xfrm>
            <a:off x="8929404" y="601417"/>
            <a:ext cx="2585328" cy="261610"/>
          </a:xfrm>
          <a:prstGeom prst="rect">
            <a:avLst/>
          </a:prstGeom>
          <a:noFill/>
        </p:spPr>
        <p:txBody>
          <a:bodyPr wrap="square">
            <a:spAutoFit/>
          </a:bodyPr>
          <a:lstStyle/>
          <a:p>
            <a:pPr algn="ctr"/>
            <a:r>
              <a:rPr lang="en-US" sz="1100" b="1" spc="100">
                <a:solidFill>
                  <a:schemeClr val="bg1"/>
                </a:solidFill>
                <a:latin typeface="Palanquin" panose="020B0004020203020204" pitchFamily="34" charset="77"/>
                <a:cs typeface="Palanquin" panose="020B0004020203020204" pitchFamily="34" charset="77"/>
              </a:rPr>
              <a:t>Say something important here.</a:t>
            </a:r>
          </a:p>
        </p:txBody>
      </p:sp>
      <p:sp>
        <p:nvSpPr>
          <p:cNvPr id="21" name="Rectangle 20">
            <a:extLst>
              <a:ext uri="{FF2B5EF4-FFF2-40B4-BE49-F238E27FC236}">
                <a16:creationId xmlns:a16="http://schemas.microsoft.com/office/drawing/2014/main" id="{CE5A792A-B198-5F14-265E-299D26DD9B66}"/>
              </a:ext>
            </a:extLst>
          </p:cNvPr>
          <p:cNvSpPr/>
          <p:nvPr userDrawn="1"/>
        </p:nvSpPr>
        <p:spPr>
          <a:xfrm>
            <a:off x="8814215" y="615173"/>
            <a:ext cx="2879057" cy="28790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 Placeholder 25">
            <a:extLst>
              <a:ext uri="{FF2B5EF4-FFF2-40B4-BE49-F238E27FC236}">
                <a16:creationId xmlns:a16="http://schemas.microsoft.com/office/drawing/2014/main" id="{B1DB3723-800E-E2EB-3AF2-15C91FEE15E8}"/>
              </a:ext>
            </a:extLst>
          </p:cNvPr>
          <p:cNvSpPr>
            <a:spLocks noGrp="1"/>
          </p:cNvSpPr>
          <p:nvPr>
            <p:ph type="body" sz="quarter" idx="12" hasCustomPrompt="1"/>
          </p:nvPr>
        </p:nvSpPr>
        <p:spPr>
          <a:xfrm>
            <a:off x="6167162" y="1016925"/>
            <a:ext cx="2533861" cy="1214438"/>
          </a:xfrm>
        </p:spPr>
        <p:txBody>
          <a:bodyPr>
            <a:noAutofit/>
          </a:bodyPr>
          <a:lstStyle>
            <a:lvl1pPr>
              <a:defRPr sz="88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dirty="0"/>
              <a:t>XX</a:t>
            </a:r>
            <a:endParaRPr lang="en-US" dirty="0"/>
          </a:p>
        </p:txBody>
      </p:sp>
      <p:sp>
        <p:nvSpPr>
          <p:cNvPr id="27" name="Text Placeholder 8">
            <a:extLst>
              <a:ext uri="{FF2B5EF4-FFF2-40B4-BE49-F238E27FC236}">
                <a16:creationId xmlns:a16="http://schemas.microsoft.com/office/drawing/2014/main" id="{B691AFA8-1D8A-48CC-B329-F474320668D2}"/>
              </a:ext>
            </a:extLst>
          </p:cNvPr>
          <p:cNvSpPr>
            <a:spLocks noGrp="1"/>
          </p:cNvSpPr>
          <p:nvPr>
            <p:ph type="body" sz="quarter" idx="13" hasCustomPrompt="1"/>
          </p:nvPr>
        </p:nvSpPr>
        <p:spPr>
          <a:xfrm>
            <a:off x="6167162" y="2382076"/>
            <a:ext cx="2533860" cy="1015663"/>
          </a:xfrm>
        </p:spPr>
        <p:txBody>
          <a:bodyPr wrap="square">
            <a:spAutoFit/>
          </a:bodyPr>
          <a:lstStyle>
            <a:lvl1pPr>
              <a:lnSpc>
                <a:spcPct val="100000"/>
              </a:lnSpc>
              <a:defRPr sz="12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28" name="Text Placeholder 25">
            <a:extLst>
              <a:ext uri="{FF2B5EF4-FFF2-40B4-BE49-F238E27FC236}">
                <a16:creationId xmlns:a16="http://schemas.microsoft.com/office/drawing/2014/main" id="{84AEF4D0-D2CA-298F-13FF-6D4DF1AF625A}"/>
              </a:ext>
            </a:extLst>
          </p:cNvPr>
          <p:cNvSpPr>
            <a:spLocks noGrp="1"/>
          </p:cNvSpPr>
          <p:nvPr>
            <p:ph type="body" sz="quarter" idx="14" hasCustomPrompt="1"/>
          </p:nvPr>
        </p:nvSpPr>
        <p:spPr>
          <a:xfrm>
            <a:off x="6066328" y="3726960"/>
            <a:ext cx="2519734" cy="2519734"/>
          </a:xfrm>
          <a:prstGeom prst="ellipse">
            <a:avLst/>
          </a:prstGeom>
          <a:solidFill>
            <a:schemeClr val="accent1"/>
          </a:solidFill>
        </p:spPr>
        <p:txBody>
          <a:bodyPr wrap="none" lIns="0" rIns="0" anchor="ctr">
            <a:noAutofit/>
          </a:bodyPr>
          <a:lstStyle>
            <a:lvl1pPr algn="ctr">
              <a:defRPr sz="9600" b="1">
                <a:solidFill>
                  <a:schemeClr val="bg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dirty="0"/>
              <a:t>XX</a:t>
            </a:r>
            <a:endParaRPr lang="en-US" dirty="0"/>
          </a:p>
        </p:txBody>
      </p:sp>
      <p:sp>
        <p:nvSpPr>
          <p:cNvPr id="31" name="Text Placeholder 25">
            <a:extLst>
              <a:ext uri="{FF2B5EF4-FFF2-40B4-BE49-F238E27FC236}">
                <a16:creationId xmlns:a16="http://schemas.microsoft.com/office/drawing/2014/main" id="{D6DF62B5-787E-12DC-59DC-4CD73466A0CC}"/>
              </a:ext>
            </a:extLst>
          </p:cNvPr>
          <p:cNvSpPr>
            <a:spLocks noGrp="1"/>
          </p:cNvSpPr>
          <p:nvPr>
            <p:ph type="body" sz="quarter" idx="15" hasCustomPrompt="1"/>
          </p:nvPr>
        </p:nvSpPr>
        <p:spPr>
          <a:xfrm>
            <a:off x="9046286" y="1016925"/>
            <a:ext cx="2533861" cy="1214438"/>
          </a:xfrm>
        </p:spPr>
        <p:txBody>
          <a:bodyPr>
            <a:noAutofit/>
          </a:bodyPr>
          <a:lstStyle>
            <a:lvl1pPr>
              <a:defRPr sz="88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dirty="0"/>
              <a:t>XX</a:t>
            </a:r>
            <a:endParaRPr lang="en-US" dirty="0"/>
          </a:p>
        </p:txBody>
      </p:sp>
      <p:sp>
        <p:nvSpPr>
          <p:cNvPr id="32" name="Text Placeholder 8">
            <a:extLst>
              <a:ext uri="{FF2B5EF4-FFF2-40B4-BE49-F238E27FC236}">
                <a16:creationId xmlns:a16="http://schemas.microsoft.com/office/drawing/2014/main" id="{1C838F03-0348-6C7D-3F58-6E9909ADA287}"/>
              </a:ext>
            </a:extLst>
          </p:cNvPr>
          <p:cNvSpPr>
            <a:spLocks noGrp="1"/>
          </p:cNvSpPr>
          <p:nvPr>
            <p:ph type="body" sz="quarter" idx="16" hasCustomPrompt="1"/>
          </p:nvPr>
        </p:nvSpPr>
        <p:spPr>
          <a:xfrm>
            <a:off x="9046286" y="2382076"/>
            <a:ext cx="2533860" cy="1015663"/>
          </a:xfrm>
        </p:spPr>
        <p:txBody>
          <a:bodyPr wrap="square">
            <a:spAutoFit/>
          </a:bodyPr>
          <a:lstStyle>
            <a:lvl1pPr>
              <a:lnSpc>
                <a:spcPct val="100000"/>
              </a:lnSpc>
              <a:defRPr sz="12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34" name="Text Placeholder 33">
            <a:extLst>
              <a:ext uri="{FF2B5EF4-FFF2-40B4-BE49-F238E27FC236}">
                <a16:creationId xmlns:a16="http://schemas.microsoft.com/office/drawing/2014/main" id="{AACB60E0-2810-667A-F316-F3BB630E5425}"/>
              </a:ext>
            </a:extLst>
          </p:cNvPr>
          <p:cNvSpPr>
            <a:spLocks noGrp="1"/>
          </p:cNvSpPr>
          <p:nvPr>
            <p:ph type="body" sz="quarter" idx="17" hasCustomPrompt="1"/>
          </p:nvPr>
        </p:nvSpPr>
        <p:spPr>
          <a:xfrm>
            <a:off x="8814215" y="619219"/>
            <a:ext cx="2880000" cy="206100"/>
          </a:xfrm>
          <a:solidFill>
            <a:schemeClr val="accent1"/>
          </a:solidFill>
        </p:spPr>
        <p:txBody>
          <a:bodyPr anchor="ctr">
            <a:noAutofit/>
          </a:bodyPr>
          <a:lstStyle>
            <a:lvl1pPr algn="ctr">
              <a:defRPr sz="1100" b="1" spc="100" baseline="0">
                <a:solidFill>
                  <a:schemeClr val="bg1"/>
                </a:solidFill>
              </a:defRPr>
            </a:lvl1pPr>
          </a:lstStyle>
          <a:p>
            <a:pPr lvl="0"/>
            <a:r>
              <a:rPr lang="en-GB" dirty="0"/>
              <a:t>Say something important here.</a:t>
            </a:r>
            <a:endParaRPr lang="en-US" dirty="0"/>
          </a:p>
        </p:txBody>
      </p:sp>
    </p:spTree>
    <p:extLst>
      <p:ext uri="{BB962C8B-B14F-4D97-AF65-F5344CB8AC3E}">
        <p14:creationId xmlns:p14="http://schemas.microsoft.com/office/powerpoint/2010/main" val="31998473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s Multi">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B1DB3723-800E-E2EB-3AF2-15C91FEE15E8}"/>
              </a:ext>
            </a:extLst>
          </p:cNvPr>
          <p:cNvSpPr>
            <a:spLocks noGrp="1"/>
          </p:cNvSpPr>
          <p:nvPr>
            <p:ph type="body" sz="quarter" idx="12" hasCustomPrompt="1"/>
          </p:nvPr>
        </p:nvSpPr>
        <p:spPr>
          <a:xfrm>
            <a:off x="5356347" y="2061131"/>
            <a:ext cx="1425503" cy="707886"/>
          </a:xfrm>
        </p:spPr>
        <p:txBody>
          <a:bodyPr wrap="square">
            <a:spAutoFit/>
          </a:bodyPr>
          <a:lstStyle>
            <a:lvl1pPr>
              <a:defRPr sz="40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dirty="0"/>
              <a:t>XX</a:t>
            </a:r>
            <a:endParaRPr lang="en-US" dirty="0"/>
          </a:p>
        </p:txBody>
      </p:sp>
      <p:sp>
        <p:nvSpPr>
          <p:cNvPr id="22" name="Text Placeholder 8">
            <a:extLst>
              <a:ext uri="{FF2B5EF4-FFF2-40B4-BE49-F238E27FC236}">
                <a16:creationId xmlns:a16="http://schemas.microsoft.com/office/drawing/2014/main" id="{7B377A6D-3C5D-B901-5265-680410ED3F8B}"/>
              </a:ext>
            </a:extLst>
          </p:cNvPr>
          <p:cNvSpPr>
            <a:spLocks noGrp="1"/>
          </p:cNvSpPr>
          <p:nvPr>
            <p:ph type="body" sz="quarter" idx="11" hasCustomPrompt="1"/>
          </p:nvPr>
        </p:nvSpPr>
        <p:spPr>
          <a:xfrm>
            <a:off x="5354119" y="2767367"/>
            <a:ext cx="2635065" cy="646331"/>
          </a:xfrm>
        </p:spPr>
        <p:txBody>
          <a:bodyPr wrap="square">
            <a:spAutoFit/>
          </a:bodyPr>
          <a:lstStyle>
            <a:lvl1pPr>
              <a:lnSpc>
                <a:spcPct val="100000"/>
              </a:lnSpc>
              <a:defRPr sz="1200">
                <a:solidFill>
                  <a:schemeClr val="tx2"/>
                </a:solidFill>
              </a:defRPr>
            </a:lvl1pPr>
          </a:lstStyle>
          <a:p>
            <a:pPr lvl="0"/>
            <a:r>
              <a:rPr lang="en-GB" dirty="0"/>
              <a:t>This is an example of a four-up of stats. Try not to use more than three lines describing your information.</a:t>
            </a:r>
            <a:endParaRPr lang="en-US" dirty="0"/>
          </a:p>
        </p:txBody>
      </p:sp>
      <p:sp>
        <p:nvSpPr>
          <p:cNvPr id="23" name="Text Placeholder 8">
            <a:extLst>
              <a:ext uri="{FF2B5EF4-FFF2-40B4-BE49-F238E27FC236}">
                <a16:creationId xmlns:a16="http://schemas.microsoft.com/office/drawing/2014/main" id="{4AE0A10C-230B-7B4A-3C6F-B930C328EFF2}"/>
              </a:ext>
            </a:extLst>
          </p:cNvPr>
          <p:cNvSpPr>
            <a:spLocks noGrp="1"/>
          </p:cNvSpPr>
          <p:nvPr>
            <p:ph type="body" sz="quarter" idx="10" hasCustomPrompt="1"/>
          </p:nvPr>
        </p:nvSpPr>
        <p:spPr>
          <a:xfrm>
            <a:off x="396180" y="2892078"/>
            <a:ext cx="3427565" cy="1200329"/>
          </a:xfrm>
        </p:spPr>
        <p:txBody>
          <a:bodyPr wrap="square">
            <a:spAutoFit/>
          </a:bodyPr>
          <a:lstStyle>
            <a:lvl1pPr>
              <a:lnSpc>
                <a:spcPct val="100000"/>
              </a:lnSpc>
              <a:defRPr sz="2400">
                <a:solidFill>
                  <a:schemeClr val="accent1"/>
                </a:solidFill>
                <a:latin typeface="Palanquin" panose="020B0004020203020204" pitchFamily="34" charset="77"/>
                <a:cs typeface="Palanquin" panose="020B0004020203020204" pitchFamily="34" charset="77"/>
              </a:defRPr>
            </a:lvl1pPr>
          </a:lstStyle>
          <a:p>
            <a:pPr lvl="0"/>
            <a:r>
              <a:rPr lang="en-GB" dirty="0"/>
              <a:t>Here is a complex data slide with various information modules.</a:t>
            </a:r>
            <a:endParaRPr lang="en-US" dirty="0"/>
          </a:p>
        </p:txBody>
      </p:sp>
      <p:sp>
        <p:nvSpPr>
          <p:cNvPr id="49" name="Oval 48">
            <a:extLst>
              <a:ext uri="{FF2B5EF4-FFF2-40B4-BE49-F238E27FC236}">
                <a16:creationId xmlns:a16="http://schemas.microsoft.com/office/drawing/2014/main" id="{BA93244B-005A-FD86-29E5-62C67198DD3E}"/>
              </a:ext>
            </a:extLst>
          </p:cNvPr>
          <p:cNvSpPr>
            <a:spLocks noChangeAspect="1"/>
          </p:cNvSpPr>
          <p:nvPr userDrawn="1"/>
        </p:nvSpPr>
        <p:spPr>
          <a:xfrm>
            <a:off x="4299383" y="2061131"/>
            <a:ext cx="964800" cy="964800"/>
          </a:xfrm>
          <a:prstGeom prst="ellipse">
            <a:avLst/>
          </a:prstGeom>
          <a:solidFill>
            <a:schemeClr val="bg1">
              <a:lumMod val="95000"/>
            </a:schemeClr>
          </a:solidFill>
          <a:ln w="349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Connector 50">
            <a:extLst>
              <a:ext uri="{FF2B5EF4-FFF2-40B4-BE49-F238E27FC236}">
                <a16:creationId xmlns:a16="http://schemas.microsoft.com/office/drawing/2014/main" id="{32BB53F8-6FEC-947E-A5CF-FEA4628FF395}"/>
              </a:ext>
            </a:extLst>
          </p:cNvPr>
          <p:cNvCxnSpPr>
            <a:cxnSpLocks/>
          </p:cNvCxnSpPr>
          <p:nvPr userDrawn="1"/>
        </p:nvCxnSpPr>
        <p:spPr>
          <a:xfrm>
            <a:off x="4433581" y="3600671"/>
            <a:ext cx="75656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F48BA62-B1A2-B5AF-6244-AC085480B675}"/>
              </a:ext>
            </a:extLst>
          </p:cNvPr>
          <p:cNvCxnSpPr>
            <a:cxnSpLocks/>
          </p:cNvCxnSpPr>
          <p:nvPr userDrawn="1"/>
        </p:nvCxnSpPr>
        <p:spPr>
          <a:xfrm>
            <a:off x="8183322" y="1960945"/>
            <a:ext cx="0" cy="1595111"/>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39AB11D-571B-D0A8-4283-BC09ABE7E490}"/>
              </a:ext>
            </a:extLst>
          </p:cNvPr>
          <p:cNvCxnSpPr>
            <a:cxnSpLocks/>
          </p:cNvCxnSpPr>
          <p:nvPr userDrawn="1"/>
        </p:nvCxnSpPr>
        <p:spPr>
          <a:xfrm>
            <a:off x="8183322" y="3639368"/>
            <a:ext cx="0" cy="1595111"/>
          </a:xfrm>
          <a:prstGeom prst="line">
            <a:avLst/>
          </a:prstGeom>
        </p:spPr>
        <p:style>
          <a:lnRef idx="1">
            <a:schemeClr val="accent1"/>
          </a:lnRef>
          <a:fillRef idx="0">
            <a:schemeClr val="accent1"/>
          </a:fillRef>
          <a:effectRef idx="0">
            <a:schemeClr val="accent1"/>
          </a:effectRef>
          <a:fontRef idx="minor">
            <a:schemeClr val="tx1"/>
          </a:fontRef>
        </p:style>
      </p:cxnSp>
      <p:sp>
        <p:nvSpPr>
          <p:cNvPr id="72" name="Text Placeholder 25">
            <a:extLst>
              <a:ext uri="{FF2B5EF4-FFF2-40B4-BE49-F238E27FC236}">
                <a16:creationId xmlns:a16="http://schemas.microsoft.com/office/drawing/2014/main" id="{9D6EB842-D01A-9724-9F28-A80412067D18}"/>
              </a:ext>
            </a:extLst>
          </p:cNvPr>
          <p:cNvSpPr>
            <a:spLocks noGrp="1"/>
          </p:cNvSpPr>
          <p:nvPr>
            <p:ph type="body" sz="quarter" idx="20" hasCustomPrompt="1"/>
          </p:nvPr>
        </p:nvSpPr>
        <p:spPr>
          <a:xfrm>
            <a:off x="9366372" y="2061131"/>
            <a:ext cx="1425503" cy="707886"/>
          </a:xfrm>
        </p:spPr>
        <p:txBody>
          <a:bodyPr wrap="square">
            <a:spAutoFit/>
          </a:bodyPr>
          <a:lstStyle>
            <a:lvl1pPr>
              <a:defRPr sz="40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dirty="0"/>
              <a:t>XX</a:t>
            </a:r>
            <a:endParaRPr lang="en-US" dirty="0"/>
          </a:p>
        </p:txBody>
      </p:sp>
      <p:sp>
        <p:nvSpPr>
          <p:cNvPr id="73" name="Text Placeholder 8">
            <a:extLst>
              <a:ext uri="{FF2B5EF4-FFF2-40B4-BE49-F238E27FC236}">
                <a16:creationId xmlns:a16="http://schemas.microsoft.com/office/drawing/2014/main" id="{A80DA8C3-5261-1B79-FCC6-489B3AA199CB}"/>
              </a:ext>
            </a:extLst>
          </p:cNvPr>
          <p:cNvSpPr>
            <a:spLocks noGrp="1"/>
          </p:cNvSpPr>
          <p:nvPr>
            <p:ph type="body" sz="quarter" idx="21" hasCustomPrompt="1"/>
          </p:nvPr>
        </p:nvSpPr>
        <p:spPr>
          <a:xfrm>
            <a:off x="9364144" y="2767367"/>
            <a:ext cx="2635065" cy="646331"/>
          </a:xfrm>
        </p:spPr>
        <p:txBody>
          <a:bodyPr wrap="square">
            <a:spAutoFit/>
          </a:bodyPr>
          <a:lstStyle>
            <a:lvl1pPr>
              <a:lnSpc>
                <a:spcPct val="100000"/>
              </a:lnSpc>
              <a:defRPr sz="1200">
                <a:solidFill>
                  <a:schemeClr val="tx2"/>
                </a:solidFill>
              </a:defRPr>
            </a:lvl1pPr>
          </a:lstStyle>
          <a:p>
            <a:pPr lvl="0"/>
            <a:r>
              <a:rPr lang="en-GB" dirty="0"/>
              <a:t>This is an example of a four-up of stats. Try not to use more than three lines describing your information.</a:t>
            </a:r>
            <a:endParaRPr lang="en-US" dirty="0"/>
          </a:p>
        </p:txBody>
      </p:sp>
      <p:sp>
        <p:nvSpPr>
          <p:cNvPr id="74" name="Oval 73">
            <a:extLst>
              <a:ext uri="{FF2B5EF4-FFF2-40B4-BE49-F238E27FC236}">
                <a16:creationId xmlns:a16="http://schemas.microsoft.com/office/drawing/2014/main" id="{78FE9133-9804-BDDC-53DA-14A25AD5F4E2}"/>
              </a:ext>
            </a:extLst>
          </p:cNvPr>
          <p:cNvSpPr>
            <a:spLocks noChangeAspect="1"/>
          </p:cNvSpPr>
          <p:nvPr userDrawn="1"/>
        </p:nvSpPr>
        <p:spPr>
          <a:xfrm>
            <a:off x="8309408" y="2061131"/>
            <a:ext cx="964800" cy="964800"/>
          </a:xfrm>
          <a:prstGeom prst="ellipse">
            <a:avLst/>
          </a:prstGeom>
          <a:solidFill>
            <a:schemeClr val="bg1">
              <a:lumMod val="95000"/>
            </a:schemeClr>
          </a:solidFill>
          <a:ln w="349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 Placeholder 25">
            <a:extLst>
              <a:ext uri="{FF2B5EF4-FFF2-40B4-BE49-F238E27FC236}">
                <a16:creationId xmlns:a16="http://schemas.microsoft.com/office/drawing/2014/main" id="{E6F4C87D-59C8-71A2-7E81-2A63975CFE07}"/>
              </a:ext>
            </a:extLst>
          </p:cNvPr>
          <p:cNvSpPr>
            <a:spLocks noGrp="1"/>
          </p:cNvSpPr>
          <p:nvPr>
            <p:ph type="body" sz="quarter" idx="23" hasCustomPrompt="1"/>
          </p:nvPr>
        </p:nvSpPr>
        <p:spPr>
          <a:xfrm>
            <a:off x="5356347" y="3785156"/>
            <a:ext cx="1425503" cy="707886"/>
          </a:xfrm>
        </p:spPr>
        <p:txBody>
          <a:bodyPr wrap="square">
            <a:spAutoFit/>
          </a:bodyPr>
          <a:lstStyle>
            <a:lvl1pPr>
              <a:defRPr sz="40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dirty="0"/>
              <a:t>XX</a:t>
            </a:r>
            <a:endParaRPr lang="en-US" dirty="0"/>
          </a:p>
        </p:txBody>
      </p:sp>
      <p:sp>
        <p:nvSpPr>
          <p:cNvPr id="77" name="Text Placeholder 8">
            <a:extLst>
              <a:ext uri="{FF2B5EF4-FFF2-40B4-BE49-F238E27FC236}">
                <a16:creationId xmlns:a16="http://schemas.microsoft.com/office/drawing/2014/main" id="{5E4B4A31-F35E-0055-B886-519416F07926}"/>
              </a:ext>
            </a:extLst>
          </p:cNvPr>
          <p:cNvSpPr>
            <a:spLocks noGrp="1"/>
          </p:cNvSpPr>
          <p:nvPr>
            <p:ph type="body" sz="quarter" idx="24" hasCustomPrompt="1"/>
          </p:nvPr>
        </p:nvSpPr>
        <p:spPr>
          <a:xfrm>
            <a:off x="5354119" y="4491392"/>
            <a:ext cx="2635065" cy="646331"/>
          </a:xfrm>
        </p:spPr>
        <p:txBody>
          <a:bodyPr wrap="square">
            <a:spAutoFit/>
          </a:bodyPr>
          <a:lstStyle>
            <a:lvl1pPr>
              <a:lnSpc>
                <a:spcPct val="100000"/>
              </a:lnSpc>
              <a:defRPr sz="1200">
                <a:solidFill>
                  <a:schemeClr val="tx2"/>
                </a:solidFill>
              </a:defRPr>
            </a:lvl1pPr>
          </a:lstStyle>
          <a:p>
            <a:pPr lvl="0"/>
            <a:r>
              <a:rPr lang="en-GB" dirty="0"/>
              <a:t>This is an example of a four-up of stats. Try not to use more than three lines describing your information.</a:t>
            </a:r>
            <a:endParaRPr lang="en-US" dirty="0"/>
          </a:p>
        </p:txBody>
      </p:sp>
      <p:sp>
        <p:nvSpPr>
          <p:cNvPr id="78" name="Oval 77">
            <a:extLst>
              <a:ext uri="{FF2B5EF4-FFF2-40B4-BE49-F238E27FC236}">
                <a16:creationId xmlns:a16="http://schemas.microsoft.com/office/drawing/2014/main" id="{552D39B3-231E-744B-6FC5-62E2BE58B36F}"/>
              </a:ext>
            </a:extLst>
          </p:cNvPr>
          <p:cNvSpPr>
            <a:spLocks noChangeAspect="1"/>
          </p:cNvSpPr>
          <p:nvPr userDrawn="1"/>
        </p:nvSpPr>
        <p:spPr>
          <a:xfrm>
            <a:off x="4299383" y="3785156"/>
            <a:ext cx="964800" cy="964800"/>
          </a:xfrm>
          <a:prstGeom prst="ellipse">
            <a:avLst/>
          </a:prstGeom>
          <a:solidFill>
            <a:schemeClr val="bg1">
              <a:lumMod val="95000"/>
            </a:schemeClr>
          </a:solidFill>
          <a:ln w="349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 Placeholder 25">
            <a:extLst>
              <a:ext uri="{FF2B5EF4-FFF2-40B4-BE49-F238E27FC236}">
                <a16:creationId xmlns:a16="http://schemas.microsoft.com/office/drawing/2014/main" id="{6A42D89F-A9F8-A430-5A05-35B15F98CD7C}"/>
              </a:ext>
            </a:extLst>
          </p:cNvPr>
          <p:cNvSpPr>
            <a:spLocks noGrp="1"/>
          </p:cNvSpPr>
          <p:nvPr>
            <p:ph type="body" sz="quarter" idx="26" hasCustomPrompt="1"/>
          </p:nvPr>
        </p:nvSpPr>
        <p:spPr>
          <a:xfrm>
            <a:off x="9366372" y="3785156"/>
            <a:ext cx="1425503" cy="707886"/>
          </a:xfrm>
        </p:spPr>
        <p:txBody>
          <a:bodyPr wrap="square">
            <a:spAutoFit/>
          </a:bodyPr>
          <a:lstStyle>
            <a:lvl1pPr>
              <a:defRPr sz="4000" b="1">
                <a:solidFill>
                  <a:schemeClr val="accent1"/>
                </a:solidFill>
                <a:latin typeface="Antonio" pitchFamily="2" charset="77"/>
              </a:defRPr>
            </a:lvl1pPr>
            <a:lvl2pPr>
              <a:defRPr>
                <a:latin typeface="Antonio Light" pitchFamily="2" charset="77"/>
              </a:defRPr>
            </a:lvl2pPr>
            <a:lvl3pPr>
              <a:defRPr>
                <a:latin typeface="Antonio Light" pitchFamily="2" charset="77"/>
              </a:defRPr>
            </a:lvl3pPr>
            <a:lvl4pPr>
              <a:defRPr>
                <a:latin typeface="Antonio Light" pitchFamily="2" charset="77"/>
              </a:defRPr>
            </a:lvl4pPr>
            <a:lvl5pPr>
              <a:defRPr>
                <a:latin typeface="Antonio Light" pitchFamily="2" charset="77"/>
              </a:defRPr>
            </a:lvl5pPr>
          </a:lstStyle>
          <a:p>
            <a:pPr lvl="0"/>
            <a:r>
              <a:rPr lang="en-GB" dirty="0"/>
              <a:t>XX</a:t>
            </a:r>
            <a:endParaRPr lang="en-US" dirty="0"/>
          </a:p>
        </p:txBody>
      </p:sp>
      <p:sp>
        <p:nvSpPr>
          <p:cNvPr id="81" name="Text Placeholder 8">
            <a:extLst>
              <a:ext uri="{FF2B5EF4-FFF2-40B4-BE49-F238E27FC236}">
                <a16:creationId xmlns:a16="http://schemas.microsoft.com/office/drawing/2014/main" id="{E77346E6-9E33-81AF-E670-07602EAEBC99}"/>
              </a:ext>
            </a:extLst>
          </p:cNvPr>
          <p:cNvSpPr>
            <a:spLocks noGrp="1"/>
          </p:cNvSpPr>
          <p:nvPr>
            <p:ph type="body" sz="quarter" idx="27" hasCustomPrompt="1"/>
          </p:nvPr>
        </p:nvSpPr>
        <p:spPr>
          <a:xfrm>
            <a:off x="9364144" y="4491392"/>
            <a:ext cx="2635065" cy="646331"/>
          </a:xfrm>
        </p:spPr>
        <p:txBody>
          <a:bodyPr wrap="square">
            <a:spAutoFit/>
          </a:bodyPr>
          <a:lstStyle>
            <a:lvl1pPr>
              <a:lnSpc>
                <a:spcPct val="100000"/>
              </a:lnSpc>
              <a:defRPr sz="1200">
                <a:solidFill>
                  <a:schemeClr val="tx2"/>
                </a:solidFill>
              </a:defRPr>
            </a:lvl1pPr>
          </a:lstStyle>
          <a:p>
            <a:pPr lvl="0"/>
            <a:r>
              <a:rPr lang="en-GB" dirty="0"/>
              <a:t>This is an example of a four-up of stats. Try not to use more than three lines describing your information.</a:t>
            </a:r>
            <a:endParaRPr lang="en-US" dirty="0"/>
          </a:p>
        </p:txBody>
      </p:sp>
      <p:sp>
        <p:nvSpPr>
          <p:cNvPr id="82" name="Oval 81">
            <a:extLst>
              <a:ext uri="{FF2B5EF4-FFF2-40B4-BE49-F238E27FC236}">
                <a16:creationId xmlns:a16="http://schemas.microsoft.com/office/drawing/2014/main" id="{F5F22910-DAD0-63BE-349A-1086AEA83EF7}"/>
              </a:ext>
            </a:extLst>
          </p:cNvPr>
          <p:cNvSpPr>
            <a:spLocks noChangeAspect="1"/>
          </p:cNvSpPr>
          <p:nvPr userDrawn="1"/>
        </p:nvSpPr>
        <p:spPr>
          <a:xfrm>
            <a:off x="8309408" y="3785156"/>
            <a:ext cx="964800" cy="964800"/>
          </a:xfrm>
          <a:prstGeom prst="ellipse">
            <a:avLst/>
          </a:prstGeom>
          <a:solidFill>
            <a:schemeClr val="bg1">
              <a:lumMod val="95000"/>
            </a:schemeClr>
          </a:solidFill>
          <a:ln w="3492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5755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ta Group">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5B416510-3CC9-9C71-9F19-E35C893C1613}"/>
              </a:ext>
            </a:extLst>
          </p:cNvPr>
          <p:cNvSpPr>
            <a:spLocks noGrp="1"/>
          </p:cNvSpPr>
          <p:nvPr>
            <p:ph type="pic" sz="quarter" idx="16"/>
          </p:nvPr>
        </p:nvSpPr>
        <p:spPr>
          <a:xfrm>
            <a:off x="5500688" y="3467100"/>
            <a:ext cx="6551612" cy="3240088"/>
          </a:xfrm>
          <a:noFill/>
        </p:spPr>
        <p:txBody>
          <a:bodyPr anchor="ctr"/>
          <a:lstStyle>
            <a:lvl1pPr algn="ctr">
              <a:defRPr>
                <a:solidFill>
                  <a:schemeClr val="tx1">
                    <a:lumMod val="50000"/>
                    <a:lumOff val="50000"/>
                  </a:schemeClr>
                </a:solidFill>
              </a:defRPr>
            </a:lvl1pPr>
          </a:lstStyle>
          <a:p>
            <a:r>
              <a:rPr lang="en-US"/>
              <a:t>Click icon to add picture</a:t>
            </a:r>
            <a:endParaRPr lang="en-US" dirty="0"/>
          </a:p>
        </p:txBody>
      </p:sp>
      <p:sp>
        <p:nvSpPr>
          <p:cNvPr id="5" name="Rectangle 4">
            <a:extLst>
              <a:ext uri="{FF2B5EF4-FFF2-40B4-BE49-F238E27FC236}">
                <a16:creationId xmlns:a16="http://schemas.microsoft.com/office/drawing/2014/main" id="{0101D608-749B-42C4-C159-90592512528F}"/>
              </a:ext>
            </a:extLst>
          </p:cNvPr>
          <p:cNvSpPr/>
          <p:nvPr userDrawn="1"/>
        </p:nvSpPr>
        <p:spPr>
          <a:xfrm>
            <a:off x="8812089" y="146154"/>
            <a:ext cx="3240000" cy="325286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8">
            <a:extLst>
              <a:ext uri="{FF2B5EF4-FFF2-40B4-BE49-F238E27FC236}">
                <a16:creationId xmlns:a16="http://schemas.microsoft.com/office/drawing/2014/main" id="{1E6A3821-D008-8F9F-3D18-FEFF46A45905}"/>
              </a:ext>
            </a:extLst>
          </p:cNvPr>
          <p:cNvSpPr>
            <a:spLocks noGrp="1"/>
          </p:cNvSpPr>
          <p:nvPr>
            <p:ph type="body" sz="quarter" idx="15" hasCustomPrompt="1"/>
          </p:nvPr>
        </p:nvSpPr>
        <p:spPr>
          <a:xfrm>
            <a:off x="9129479" y="1832161"/>
            <a:ext cx="2712504" cy="1169551"/>
          </a:xfrm>
        </p:spPr>
        <p:txBody>
          <a:bodyPr wrap="square">
            <a:spAutoFit/>
          </a:bodyPr>
          <a:lstStyle>
            <a:lvl1pPr>
              <a:lnSpc>
                <a:spcPct val="100000"/>
              </a:lnSpc>
              <a:defRPr sz="14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11" name="Rectangle 10">
            <a:extLst>
              <a:ext uri="{FF2B5EF4-FFF2-40B4-BE49-F238E27FC236}">
                <a16:creationId xmlns:a16="http://schemas.microsoft.com/office/drawing/2014/main" id="{81D0DE92-1EEF-9DE4-3DB6-D72076C3BE9E}"/>
              </a:ext>
            </a:extLst>
          </p:cNvPr>
          <p:cNvSpPr/>
          <p:nvPr userDrawn="1"/>
        </p:nvSpPr>
        <p:spPr>
          <a:xfrm>
            <a:off x="5501388" y="146154"/>
            <a:ext cx="3240000" cy="325286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8">
            <a:extLst>
              <a:ext uri="{FF2B5EF4-FFF2-40B4-BE49-F238E27FC236}">
                <a16:creationId xmlns:a16="http://schemas.microsoft.com/office/drawing/2014/main" id="{D8B7689E-6F3D-1286-BC68-FC86B6DDA2D4}"/>
              </a:ext>
            </a:extLst>
          </p:cNvPr>
          <p:cNvSpPr>
            <a:spLocks noGrp="1"/>
          </p:cNvSpPr>
          <p:nvPr>
            <p:ph type="body" sz="quarter" idx="12" hasCustomPrompt="1"/>
          </p:nvPr>
        </p:nvSpPr>
        <p:spPr>
          <a:xfrm>
            <a:off x="5844411" y="987757"/>
            <a:ext cx="2712504" cy="1569660"/>
          </a:xfrm>
        </p:spPr>
        <p:txBody>
          <a:bodyPr wrap="square" anchor="ctr">
            <a:spAutoFit/>
          </a:bodyPr>
          <a:lstStyle>
            <a:lvl1pPr>
              <a:lnSpc>
                <a:spcPct val="100000"/>
              </a:lnSpc>
              <a:defRPr sz="2400">
                <a:solidFill>
                  <a:schemeClr val="accent1"/>
                </a:solidFill>
                <a:latin typeface="Palanquin" panose="020B0004020203020204" pitchFamily="34" charset="77"/>
                <a:cs typeface="Palanquin" panose="020B0004020203020204" pitchFamily="34" charset="77"/>
              </a:defRPr>
            </a:lvl1pPr>
          </a:lstStyle>
          <a:p>
            <a:pPr lvl="0"/>
            <a:r>
              <a:rPr lang="en-GB" dirty="0"/>
              <a:t>A place to make a simple statement regarding this grouping.</a:t>
            </a:r>
            <a:endParaRPr lang="en-US" dirty="0"/>
          </a:p>
        </p:txBody>
      </p:sp>
      <p:sp>
        <p:nvSpPr>
          <p:cNvPr id="15" name="Text Placeholder 8">
            <a:extLst>
              <a:ext uri="{FF2B5EF4-FFF2-40B4-BE49-F238E27FC236}">
                <a16:creationId xmlns:a16="http://schemas.microsoft.com/office/drawing/2014/main" id="{9AD3D011-425C-8729-E84E-74DEB38CD691}"/>
              </a:ext>
            </a:extLst>
          </p:cNvPr>
          <p:cNvSpPr>
            <a:spLocks noGrp="1"/>
          </p:cNvSpPr>
          <p:nvPr>
            <p:ph type="body" sz="quarter" idx="11" hasCustomPrompt="1"/>
          </p:nvPr>
        </p:nvSpPr>
        <p:spPr>
          <a:xfrm>
            <a:off x="815188" y="4030353"/>
            <a:ext cx="2921000" cy="1323439"/>
          </a:xfrm>
        </p:spPr>
        <p:txBody>
          <a:bodyPr wrap="square">
            <a:spAutoFit/>
          </a:bodyPr>
          <a:lstStyle>
            <a:lvl1pPr>
              <a:lnSpc>
                <a:spcPct val="100000"/>
              </a:lnSpc>
              <a:defRPr sz="16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17" name="Text Placeholder 8">
            <a:extLst>
              <a:ext uri="{FF2B5EF4-FFF2-40B4-BE49-F238E27FC236}">
                <a16:creationId xmlns:a16="http://schemas.microsoft.com/office/drawing/2014/main" id="{59EA06DC-3D27-1D72-9AA0-12CC2BE8A4E7}"/>
              </a:ext>
            </a:extLst>
          </p:cNvPr>
          <p:cNvSpPr>
            <a:spLocks noGrp="1"/>
          </p:cNvSpPr>
          <p:nvPr>
            <p:ph type="body" sz="quarter" idx="10" hasCustomPrompt="1"/>
          </p:nvPr>
        </p:nvSpPr>
        <p:spPr>
          <a:xfrm>
            <a:off x="815188" y="1511975"/>
            <a:ext cx="4206518" cy="2308324"/>
          </a:xfrm>
        </p:spPr>
        <p:txBody>
          <a:bodyPr wrap="square">
            <a:spAutoFit/>
          </a:bodyPr>
          <a:lstStyle>
            <a:lvl1pPr>
              <a:lnSpc>
                <a:spcPct val="100000"/>
              </a:lnSpc>
              <a:defRPr sz="3600">
                <a:solidFill>
                  <a:schemeClr val="accent1"/>
                </a:solidFill>
                <a:latin typeface="Palanquin" panose="020B0004020203020204" pitchFamily="34" charset="77"/>
                <a:cs typeface="Palanquin" panose="020B0004020203020204" pitchFamily="34" charset="77"/>
              </a:defRPr>
            </a:lvl1pPr>
          </a:lstStyle>
          <a:p>
            <a:pPr lvl="0"/>
            <a:r>
              <a:rPr lang="en-GB" dirty="0"/>
              <a:t>Here is a complex data slide with various information modules.</a:t>
            </a:r>
            <a:endParaRPr lang="en-US" dirty="0"/>
          </a:p>
        </p:txBody>
      </p:sp>
      <p:sp>
        <p:nvSpPr>
          <p:cNvPr id="19" name="Text Placeholder 8">
            <a:extLst>
              <a:ext uri="{FF2B5EF4-FFF2-40B4-BE49-F238E27FC236}">
                <a16:creationId xmlns:a16="http://schemas.microsoft.com/office/drawing/2014/main" id="{B6C2400B-8A36-47E3-EBE3-489C8D67EE55}"/>
              </a:ext>
            </a:extLst>
          </p:cNvPr>
          <p:cNvSpPr>
            <a:spLocks noGrp="1"/>
          </p:cNvSpPr>
          <p:nvPr>
            <p:ph type="body" sz="quarter" idx="13" hasCustomPrompt="1"/>
          </p:nvPr>
        </p:nvSpPr>
        <p:spPr>
          <a:xfrm>
            <a:off x="9129478" y="567759"/>
            <a:ext cx="2712504" cy="923330"/>
          </a:xfrm>
        </p:spPr>
        <p:txBody>
          <a:bodyPr wrap="square" tIns="0" bIns="0" anchor="ctr">
            <a:spAutoFit/>
          </a:bodyPr>
          <a:lstStyle>
            <a:lvl1pPr>
              <a:lnSpc>
                <a:spcPct val="100000"/>
              </a:lnSpc>
              <a:defRPr sz="6000" b="1">
                <a:solidFill>
                  <a:schemeClr val="accent1"/>
                </a:solidFill>
                <a:latin typeface="Antonio" pitchFamily="2" charset="77"/>
                <a:cs typeface="Palanquin" panose="020B0004020203020204" pitchFamily="34" charset="77"/>
              </a:defRPr>
            </a:lvl1pPr>
          </a:lstStyle>
          <a:p>
            <a:pPr lvl="0"/>
            <a:r>
              <a:rPr lang="en-GB" dirty="0"/>
              <a:t>XX</a:t>
            </a:r>
            <a:endParaRPr lang="en-US" dirty="0"/>
          </a:p>
        </p:txBody>
      </p:sp>
      <p:sp>
        <p:nvSpPr>
          <p:cNvPr id="21" name="Text Placeholder 8">
            <a:extLst>
              <a:ext uri="{FF2B5EF4-FFF2-40B4-BE49-F238E27FC236}">
                <a16:creationId xmlns:a16="http://schemas.microsoft.com/office/drawing/2014/main" id="{3D3F5FC2-7113-19E3-B854-E913B0CEDFCD}"/>
              </a:ext>
            </a:extLst>
          </p:cNvPr>
          <p:cNvSpPr>
            <a:spLocks noGrp="1"/>
          </p:cNvSpPr>
          <p:nvPr>
            <p:ph type="body" sz="quarter" idx="14" hasCustomPrompt="1"/>
          </p:nvPr>
        </p:nvSpPr>
        <p:spPr>
          <a:xfrm>
            <a:off x="9129478" y="1525129"/>
            <a:ext cx="2712504" cy="184666"/>
          </a:xfrm>
        </p:spPr>
        <p:txBody>
          <a:bodyPr wrap="square" tIns="0" bIns="0" anchor="t">
            <a:spAutoFit/>
          </a:bodyPr>
          <a:lstStyle>
            <a:lvl1pPr>
              <a:lnSpc>
                <a:spcPct val="100000"/>
              </a:lnSpc>
              <a:defRPr sz="1200" b="1" spc="100" baseline="0">
                <a:solidFill>
                  <a:schemeClr val="accent1"/>
                </a:solidFill>
                <a:latin typeface="Palanquin" panose="020B0004020203020204" pitchFamily="34" charset="77"/>
                <a:cs typeface="Palanquin" panose="020B0004020203020204" pitchFamily="34" charset="77"/>
              </a:defRPr>
            </a:lvl1pPr>
          </a:lstStyle>
          <a:p>
            <a:pPr lvl="0"/>
            <a:r>
              <a:rPr lang="en-GB" dirty="0"/>
              <a:t>Statistic Units</a:t>
            </a:r>
            <a:endParaRPr lang="en-US" dirty="0"/>
          </a:p>
        </p:txBody>
      </p:sp>
    </p:spTree>
    <p:extLst>
      <p:ext uri="{BB962C8B-B14F-4D97-AF65-F5344CB8AC3E}">
        <p14:creationId xmlns:p14="http://schemas.microsoft.com/office/powerpoint/2010/main" val="19412327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pact Pillar">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A0E479AB-3366-F594-2D37-AF7301FF3D7C}"/>
              </a:ext>
            </a:extLst>
          </p:cNvPr>
          <p:cNvSpPr>
            <a:spLocks noGrp="1"/>
          </p:cNvSpPr>
          <p:nvPr>
            <p:ph type="pic" sz="quarter" idx="12"/>
          </p:nvPr>
        </p:nvSpPr>
        <p:spPr>
          <a:xfrm>
            <a:off x="7650162" y="1576387"/>
            <a:ext cx="3703638" cy="3705225"/>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7" name="Text Placeholder 8">
            <a:extLst>
              <a:ext uri="{FF2B5EF4-FFF2-40B4-BE49-F238E27FC236}">
                <a16:creationId xmlns:a16="http://schemas.microsoft.com/office/drawing/2014/main" id="{45705152-C77B-54EB-FE63-D7C486A6DDE6}"/>
              </a:ext>
            </a:extLst>
          </p:cNvPr>
          <p:cNvSpPr>
            <a:spLocks noGrp="1"/>
          </p:cNvSpPr>
          <p:nvPr>
            <p:ph type="body" sz="quarter" idx="10" hasCustomPrompt="1"/>
          </p:nvPr>
        </p:nvSpPr>
        <p:spPr>
          <a:xfrm>
            <a:off x="820428" y="2040371"/>
            <a:ext cx="6245390" cy="369332"/>
          </a:xfrm>
        </p:spPr>
        <p:txBody>
          <a:bodyPr wrap="square">
            <a:spAutoFit/>
          </a:bodyPr>
          <a:lstStyle>
            <a:lvl1pPr>
              <a:lnSpc>
                <a:spcPct val="100000"/>
              </a:lnSpc>
              <a:defRPr sz="1800" b="1" spc="100" baseline="0">
                <a:solidFill>
                  <a:schemeClr val="accent1"/>
                </a:solidFill>
                <a:latin typeface="Palanquin" panose="020B0004020203020204" pitchFamily="34" charset="77"/>
                <a:cs typeface="Palanquin" panose="020B0004020203020204" pitchFamily="34" charset="77"/>
              </a:defRPr>
            </a:lvl1pPr>
          </a:lstStyle>
          <a:p>
            <a:pPr lvl="0"/>
            <a:r>
              <a:rPr lang="en-GB" dirty="0"/>
              <a:t>PRE HEADER</a:t>
            </a:r>
            <a:endParaRPr lang="en-US" dirty="0"/>
          </a:p>
        </p:txBody>
      </p:sp>
      <p:sp>
        <p:nvSpPr>
          <p:cNvPr id="2" name="Title 1">
            <a:extLst>
              <a:ext uri="{FF2B5EF4-FFF2-40B4-BE49-F238E27FC236}">
                <a16:creationId xmlns:a16="http://schemas.microsoft.com/office/drawing/2014/main" id="{03F8B9DA-79A7-0DD2-6597-75A9006D3282}"/>
              </a:ext>
            </a:extLst>
          </p:cNvPr>
          <p:cNvSpPr>
            <a:spLocks noGrp="1"/>
          </p:cNvSpPr>
          <p:nvPr>
            <p:ph type="title" hasCustomPrompt="1"/>
          </p:nvPr>
        </p:nvSpPr>
        <p:spPr>
          <a:xfrm>
            <a:off x="820428" y="2409703"/>
            <a:ext cx="6250631" cy="757130"/>
          </a:xfrm>
        </p:spPr>
        <p:txBody>
          <a:bodyPr/>
          <a:lstStyle>
            <a:lvl1pPr>
              <a:defRPr sz="4800">
                <a:solidFill>
                  <a:schemeClr val="accent1"/>
                </a:solidFill>
              </a:defRPr>
            </a:lvl1pPr>
          </a:lstStyle>
          <a:p>
            <a:r>
              <a:rPr lang="en-GB" dirty="0"/>
              <a:t>PILLAR NAME</a:t>
            </a:r>
            <a:endParaRPr lang="en-US" dirty="0"/>
          </a:p>
        </p:txBody>
      </p:sp>
      <p:sp>
        <p:nvSpPr>
          <p:cNvPr id="8" name="Text Placeholder 8">
            <a:extLst>
              <a:ext uri="{FF2B5EF4-FFF2-40B4-BE49-F238E27FC236}">
                <a16:creationId xmlns:a16="http://schemas.microsoft.com/office/drawing/2014/main" id="{5A03B054-08AF-B264-E999-C1FC1A172FC7}"/>
              </a:ext>
            </a:extLst>
          </p:cNvPr>
          <p:cNvSpPr>
            <a:spLocks noGrp="1"/>
          </p:cNvSpPr>
          <p:nvPr>
            <p:ph type="body" sz="quarter" idx="11" hasCustomPrompt="1"/>
          </p:nvPr>
        </p:nvSpPr>
        <p:spPr>
          <a:xfrm>
            <a:off x="815188" y="3341301"/>
            <a:ext cx="6250630" cy="1569660"/>
          </a:xfrm>
        </p:spPr>
        <p:txBody>
          <a:bodyPr wrap="square">
            <a:spAutoFit/>
          </a:bodyPr>
          <a:lstStyle>
            <a:lvl1pPr>
              <a:lnSpc>
                <a:spcPct val="100000"/>
              </a:lnSpc>
              <a:defRPr sz="24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Tree>
    <p:extLst>
      <p:ext uri="{BB962C8B-B14F-4D97-AF65-F5344CB8AC3E}">
        <p14:creationId xmlns:p14="http://schemas.microsoft.com/office/powerpoint/2010/main" val="68790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Yellow">
    <p:bg>
      <p:bgPr>
        <a:solidFill>
          <a:schemeClr val="accent3"/>
        </a:solidFill>
        <a:effectLst/>
      </p:bgPr>
    </p:bg>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CAFCC5BC-A947-9FE2-91F6-2535716368FD}"/>
              </a:ext>
            </a:extLst>
          </p:cNvPr>
          <p:cNvSpPr>
            <a:spLocks noGrp="1"/>
          </p:cNvSpPr>
          <p:nvPr>
            <p:ph type="title" hasCustomPrompt="1"/>
          </p:nvPr>
        </p:nvSpPr>
        <p:spPr>
          <a:xfrm>
            <a:off x="426755" y="3023923"/>
            <a:ext cx="4570364" cy="840230"/>
          </a:xfrm>
        </p:spPr>
        <p:txBody>
          <a:bodyPr anchor="t"/>
          <a:lstStyle>
            <a:lvl1pPr>
              <a:defRPr>
                <a:solidFill>
                  <a:schemeClr val="accent1"/>
                </a:solidFill>
              </a:defRPr>
            </a:lvl1pPr>
          </a:lstStyle>
          <a:p>
            <a:r>
              <a:rPr lang="en-GB" dirty="0"/>
              <a:t>SECTION TITLE</a:t>
            </a:r>
            <a:endParaRPr lang="en-US" dirty="0"/>
          </a:p>
        </p:txBody>
      </p:sp>
      <p:sp>
        <p:nvSpPr>
          <p:cNvPr id="7" name="TextBox 6">
            <a:extLst>
              <a:ext uri="{FF2B5EF4-FFF2-40B4-BE49-F238E27FC236}">
                <a16:creationId xmlns:a16="http://schemas.microsoft.com/office/drawing/2014/main" id="{40EB022C-19C0-0500-B9A9-B738E1383744}"/>
              </a:ext>
            </a:extLst>
          </p:cNvPr>
          <p:cNvSpPr txBox="1"/>
          <p:nvPr userDrawn="1"/>
        </p:nvSpPr>
        <p:spPr>
          <a:xfrm>
            <a:off x="7953042" y="6059912"/>
            <a:ext cx="3785136" cy="276999"/>
          </a:xfrm>
          <a:prstGeom prst="rect">
            <a:avLst/>
          </a:prstGeom>
          <a:noFill/>
        </p:spPr>
        <p:txBody>
          <a:bodyPr wrap="square">
            <a:spAutoFit/>
          </a:bodyPr>
          <a:lstStyle/>
          <a:p>
            <a:pPr algn="r"/>
            <a:r>
              <a:rPr lang="en-US" sz="1200" b="1" dirty="0">
                <a:solidFill>
                  <a:schemeClr val="bg1"/>
                </a:solidFill>
                <a:latin typeface="Palanquin" panose="020B0004020203020204" pitchFamily="34" charset="77"/>
                <a:cs typeface="Palanquin" panose="020B0004020203020204" pitchFamily="34" charset="77"/>
              </a:rPr>
              <a:t>12</a:t>
            </a:r>
          </a:p>
        </p:txBody>
      </p:sp>
      <p:pic>
        <p:nvPicPr>
          <p:cNvPr id="37" name="Graphic 36">
            <a:extLst>
              <a:ext uri="{FF2B5EF4-FFF2-40B4-BE49-F238E27FC236}">
                <a16:creationId xmlns:a16="http://schemas.microsoft.com/office/drawing/2014/main" id="{4C87311E-8592-7E71-8635-4D5E1CA30C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06966" y="0"/>
            <a:ext cx="6385034" cy="6858000"/>
          </a:xfrm>
          <a:prstGeom prst="rect">
            <a:avLst/>
          </a:prstGeom>
        </p:spPr>
      </p:pic>
      <p:sp>
        <p:nvSpPr>
          <p:cNvPr id="43" name="Picture Placeholder 42">
            <a:extLst>
              <a:ext uri="{FF2B5EF4-FFF2-40B4-BE49-F238E27FC236}">
                <a16:creationId xmlns:a16="http://schemas.microsoft.com/office/drawing/2014/main" id="{9BDED767-7FE7-7D45-3AF5-EEE54FF35360}"/>
              </a:ext>
            </a:extLst>
          </p:cNvPr>
          <p:cNvSpPr>
            <a:spLocks noGrp="1"/>
          </p:cNvSpPr>
          <p:nvPr>
            <p:ph type="pic" sz="quarter" idx="10"/>
          </p:nvPr>
        </p:nvSpPr>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txBody>
          <a:bodyPr wrap="square" anchor="ctr">
            <a:noAutofit/>
          </a:bodyPr>
          <a:lstStyle>
            <a:lvl1pPr algn="ctr">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3223429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pact Pillar Info">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45705152-C77B-54EB-FE63-D7C486A6DDE6}"/>
              </a:ext>
            </a:extLst>
          </p:cNvPr>
          <p:cNvSpPr>
            <a:spLocks noGrp="1"/>
          </p:cNvSpPr>
          <p:nvPr>
            <p:ph type="body" sz="quarter" idx="10" hasCustomPrompt="1"/>
          </p:nvPr>
        </p:nvSpPr>
        <p:spPr>
          <a:xfrm>
            <a:off x="820429" y="1758620"/>
            <a:ext cx="5608080" cy="1323439"/>
          </a:xfrm>
        </p:spPr>
        <p:txBody>
          <a:bodyPr wrap="square" anchor="b">
            <a:spAutoFit/>
          </a:bodyPr>
          <a:lstStyle>
            <a:lvl1pPr>
              <a:lnSpc>
                <a:spcPct val="100000"/>
              </a:lnSpc>
              <a:defRPr sz="4000" b="0" spc="0" baseline="0">
                <a:solidFill>
                  <a:schemeClr val="accent1"/>
                </a:solidFill>
                <a:latin typeface="Palanquin" panose="020B0004020203020204" pitchFamily="34" charset="77"/>
                <a:cs typeface="Palanquin" panose="020B0004020203020204" pitchFamily="34" charset="77"/>
              </a:defRPr>
            </a:lvl1pPr>
          </a:lstStyle>
          <a:p>
            <a:pPr lvl="0"/>
            <a:r>
              <a:rPr lang="en-GB" dirty="0"/>
              <a:t>Pillar Name Heading of a Few Words</a:t>
            </a:r>
            <a:endParaRPr lang="en-US" dirty="0"/>
          </a:p>
        </p:txBody>
      </p:sp>
      <p:sp>
        <p:nvSpPr>
          <p:cNvPr id="8" name="Text Placeholder 8">
            <a:extLst>
              <a:ext uri="{FF2B5EF4-FFF2-40B4-BE49-F238E27FC236}">
                <a16:creationId xmlns:a16="http://schemas.microsoft.com/office/drawing/2014/main" id="{5A03B054-08AF-B264-E999-C1FC1A172FC7}"/>
              </a:ext>
            </a:extLst>
          </p:cNvPr>
          <p:cNvSpPr>
            <a:spLocks noGrp="1"/>
          </p:cNvSpPr>
          <p:nvPr>
            <p:ph type="body" sz="quarter" idx="11" hasCustomPrompt="1"/>
          </p:nvPr>
        </p:nvSpPr>
        <p:spPr>
          <a:xfrm>
            <a:off x="815188" y="3191506"/>
            <a:ext cx="5608080" cy="1569660"/>
          </a:xfrm>
        </p:spPr>
        <p:txBody>
          <a:bodyPr wrap="square">
            <a:spAutoFit/>
          </a:bodyPr>
          <a:lstStyle>
            <a:lvl1pPr>
              <a:lnSpc>
                <a:spcPct val="100000"/>
              </a:lnSpc>
              <a:defRPr sz="24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3" name="Round Same Side Corner Rectangle 10">
            <a:extLst>
              <a:ext uri="{FF2B5EF4-FFF2-40B4-BE49-F238E27FC236}">
                <a16:creationId xmlns:a16="http://schemas.microsoft.com/office/drawing/2014/main" id="{C2D50E9B-C0CF-D76F-2EE4-57E993FF372F}"/>
              </a:ext>
            </a:extLst>
          </p:cNvPr>
          <p:cNvSpPr/>
          <p:nvPr userDrawn="1"/>
        </p:nvSpPr>
        <p:spPr>
          <a:xfrm rot="16200000">
            <a:off x="8968882" y="-1035829"/>
            <a:ext cx="1509806" cy="4936436"/>
          </a:xfrm>
          <a:prstGeom prst="round2SameRect">
            <a:avLst>
              <a:gd name="adj1" fmla="val 50000"/>
              <a:gd name="adj2" fmla="val 0"/>
            </a:avLst>
          </a:prstGeom>
          <a:solidFill>
            <a:srgbClr val="FAD4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6B0D99F4-9B18-4090-4FA7-6B43BC1FF606}"/>
              </a:ext>
            </a:extLst>
          </p:cNvPr>
          <p:cNvSpPr>
            <a:spLocks noGrp="1"/>
          </p:cNvSpPr>
          <p:nvPr>
            <p:ph type="pic" sz="quarter" idx="13"/>
          </p:nvPr>
        </p:nvSpPr>
        <p:spPr>
          <a:xfrm>
            <a:off x="7828990" y="901320"/>
            <a:ext cx="1066800" cy="1066800"/>
          </a:xfrm>
        </p:spPr>
        <p:txBody>
          <a:bodyPr anchor="ctr">
            <a:normAutofit/>
          </a:bodyPr>
          <a:lstStyle>
            <a:lvl1pPr algn="ctr">
              <a:defRPr sz="1200"/>
            </a:lvl1pPr>
          </a:lstStyle>
          <a:p>
            <a:r>
              <a:rPr lang="en-US"/>
              <a:t>Click icon to add picture</a:t>
            </a:r>
            <a:endParaRPr lang="en-US" dirty="0"/>
          </a:p>
        </p:txBody>
      </p:sp>
      <p:sp>
        <p:nvSpPr>
          <p:cNvPr id="16" name="Text Placeholder 15">
            <a:extLst>
              <a:ext uri="{FF2B5EF4-FFF2-40B4-BE49-F238E27FC236}">
                <a16:creationId xmlns:a16="http://schemas.microsoft.com/office/drawing/2014/main" id="{B27070D2-CC94-3E6A-AFE6-8FC1879CD8A1}"/>
              </a:ext>
            </a:extLst>
          </p:cNvPr>
          <p:cNvSpPr>
            <a:spLocks noGrp="1"/>
          </p:cNvSpPr>
          <p:nvPr>
            <p:ph type="body" sz="quarter" idx="14" hasCustomPrompt="1"/>
          </p:nvPr>
        </p:nvSpPr>
        <p:spPr>
          <a:xfrm>
            <a:off x="9203303" y="1106157"/>
            <a:ext cx="2521560" cy="652463"/>
          </a:xfrm>
        </p:spPr>
        <p:txBody>
          <a:bodyPr anchor="ctr">
            <a:noAutofit/>
          </a:bodyPr>
          <a:lstStyle>
            <a:lvl1pPr>
              <a:defRPr sz="2000" b="1">
                <a:solidFill>
                  <a:schemeClr val="accent1"/>
                </a:solidFill>
              </a:defRPr>
            </a:lvl1pPr>
            <a:lvl2pPr>
              <a:defRPr sz="2000" b="1">
                <a:solidFill>
                  <a:schemeClr val="accent1"/>
                </a:solidFill>
              </a:defRPr>
            </a:lvl2pPr>
            <a:lvl3pPr>
              <a:defRPr sz="2000" b="1">
                <a:solidFill>
                  <a:schemeClr val="accent1"/>
                </a:solidFill>
              </a:defRPr>
            </a:lvl3pPr>
            <a:lvl4pPr>
              <a:defRPr sz="2000" b="1">
                <a:solidFill>
                  <a:schemeClr val="accent1"/>
                </a:solidFill>
              </a:defRPr>
            </a:lvl4pPr>
            <a:lvl5pPr>
              <a:defRPr sz="2000" b="1">
                <a:solidFill>
                  <a:schemeClr val="accent1"/>
                </a:solidFill>
              </a:defRPr>
            </a:lvl5pPr>
          </a:lstStyle>
          <a:p>
            <a:pPr lvl="0"/>
            <a:r>
              <a:rPr lang="en-GB" dirty="0"/>
              <a:t>PILLAR NAME</a:t>
            </a:r>
            <a:endParaRPr lang="en-US" dirty="0"/>
          </a:p>
        </p:txBody>
      </p:sp>
      <p:sp>
        <p:nvSpPr>
          <p:cNvPr id="17" name="Text Placeholder 8">
            <a:extLst>
              <a:ext uri="{FF2B5EF4-FFF2-40B4-BE49-F238E27FC236}">
                <a16:creationId xmlns:a16="http://schemas.microsoft.com/office/drawing/2014/main" id="{9126EC39-55D2-E4BE-E577-227F07BBE420}"/>
              </a:ext>
            </a:extLst>
          </p:cNvPr>
          <p:cNvSpPr>
            <a:spLocks noGrp="1"/>
          </p:cNvSpPr>
          <p:nvPr>
            <p:ph type="body" sz="quarter" idx="15" hasCustomPrompt="1"/>
          </p:nvPr>
        </p:nvSpPr>
        <p:spPr>
          <a:xfrm>
            <a:off x="7255568" y="2615963"/>
            <a:ext cx="4617778" cy="2323713"/>
          </a:xfrm>
        </p:spPr>
        <p:txBody>
          <a:bodyPr wrap="square">
            <a:spAutoFit/>
          </a:bodyPr>
          <a:lstStyle>
            <a:lvl1pPr marL="342900" indent="-342900">
              <a:lnSpc>
                <a:spcPct val="100000"/>
              </a:lnSpc>
              <a:buFont typeface="Arial" panose="020B0604020202020204" pitchFamily="34" charset="0"/>
              <a:buChar char="•"/>
              <a:defRPr sz="2000">
                <a:solidFill>
                  <a:schemeClr val="tx2"/>
                </a:solidFill>
              </a:defRPr>
            </a:lvl1pPr>
          </a:lstStyle>
          <a:p>
            <a:pPr lvl="0"/>
            <a:r>
              <a:rPr lang="en-GB" dirty="0"/>
              <a:t>Try not to fill up the slide </a:t>
            </a:r>
          </a:p>
          <a:p>
            <a:pPr lvl="0"/>
            <a:r>
              <a:rPr lang="en-GB" dirty="0"/>
              <a:t>With the full text of what you plan to say. </a:t>
            </a:r>
          </a:p>
          <a:p>
            <a:pPr lvl="0"/>
            <a:r>
              <a:rPr lang="en-GB" dirty="0"/>
              <a:t>Instead, stick to the main points </a:t>
            </a:r>
          </a:p>
          <a:p>
            <a:pPr lvl="0"/>
            <a:r>
              <a:rPr lang="en-GB" dirty="0"/>
              <a:t>And give any additional context verbally.</a:t>
            </a:r>
            <a:endParaRPr lang="en-US" dirty="0"/>
          </a:p>
        </p:txBody>
      </p:sp>
    </p:spTree>
    <p:extLst>
      <p:ext uri="{BB962C8B-B14F-4D97-AF65-F5344CB8AC3E}">
        <p14:creationId xmlns:p14="http://schemas.microsoft.com/office/powerpoint/2010/main" val="3044940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D7FD2D1D-B1A6-16ED-291D-811F1267D125}"/>
              </a:ext>
            </a:extLst>
          </p:cNvPr>
          <p:cNvSpPr>
            <a:spLocks noGrp="1"/>
          </p:cNvSpPr>
          <p:nvPr>
            <p:ph type="body" sz="quarter" idx="11" hasCustomPrompt="1"/>
          </p:nvPr>
        </p:nvSpPr>
        <p:spPr>
          <a:xfrm>
            <a:off x="1063109" y="3708044"/>
            <a:ext cx="4008301" cy="1200329"/>
          </a:xfrm>
        </p:spPr>
        <p:txBody>
          <a:bodyPr wrap="square">
            <a:spAutoFit/>
          </a:bodyPr>
          <a:lstStyle>
            <a:lvl1pPr>
              <a:lnSpc>
                <a:spcPct val="100000"/>
              </a:lnSpc>
              <a:defRPr sz="18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
        <p:nvSpPr>
          <p:cNvPr id="7" name="Text Placeholder 6">
            <a:extLst>
              <a:ext uri="{FF2B5EF4-FFF2-40B4-BE49-F238E27FC236}">
                <a16:creationId xmlns:a16="http://schemas.microsoft.com/office/drawing/2014/main" id="{427B7D92-A0DD-5992-1F29-AB792C164B24}"/>
              </a:ext>
            </a:extLst>
          </p:cNvPr>
          <p:cNvSpPr>
            <a:spLocks noGrp="1"/>
          </p:cNvSpPr>
          <p:nvPr>
            <p:ph type="body" sz="quarter" idx="10" hasCustomPrompt="1"/>
          </p:nvPr>
        </p:nvSpPr>
        <p:spPr>
          <a:xfrm>
            <a:off x="1063109" y="1881307"/>
            <a:ext cx="4008438" cy="1570037"/>
          </a:xfrm>
        </p:spPr>
        <p:txBody>
          <a:bodyPr>
            <a:noAutofit/>
          </a:bodyPr>
          <a:lstStyle>
            <a:lvl1pPr>
              <a:defRPr sz="3200">
                <a:solidFill>
                  <a:schemeClr val="accent1"/>
                </a:solidFill>
              </a:defRPr>
            </a:lvl1pPr>
            <a:lvl2pPr>
              <a:defRPr sz="3200">
                <a:solidFill>
                  <a:schemeClr val="accent1"/>
                </a:solidFill>
              </a:defRPr>
            </a:lvl2pPr>
            <a:lvl3pPr>
              <a:defRPr sz="3200">
                <a:solidFill>
                  <a:schemeClr val="accent1"/>
                </a:solidFill>
              </a:defRPr>
            </a:lvl3pPr>
            <a:lvl4pPr>
              <a:defRPr sz="3200">
                <a:solidFill>
                  <a:schemeClr val="accent1"/>
                </a:solidFill>
              </a:defRPr>
            </a:lvl4pPr>
            <a:lvl5pPr>
              <a:defRPr sz="3200">
                <a:solidFill>
                  <a:schemeClr val="accent1"/>
                </a:solidFill>
              </a:defRPr>
            </a:lvl5pPr>
          </a:lstStyle>
          <a:p>
            <a:pPr lvl="0"/>
            <a:r>
              <a:rPr lang="en-GB" dirty="0"/>
              <a:t>Here’s an example of a chart slide using brand </a:t>
            </a:r>
            <a:r>
              <a:rPr lang="en-GB" dirty="0" err="1"/>
              <a:t>colors</a:t>
            </a:r>
            <a:endParaRPr lang="en-US" dirty="0"/>
          </a:p>
        </p:txBody>
      </p:sp>
      <p:sp>
        <p:nvSpPr>
          <p:cNvPr id="10" name="Chart Placeholder 9">
            <a:extLst>
              <a:ext uri="{FF2B5EF4-FFF2-40B4-BE49-F238E27FC236}">
                <a16:creationId xmlns:a16="http://schemas.microsoft.com/office/drawing/2014/main" id="{D4108CF0-1BBD-DCB1-1148-AED0FB23EBED}"/>
              </a:ext>
            </a:extLst>
          </p:cNvPr>
          <p:cNvSpPr>
            <a:spLocks noGrp="1"/>
          </p:cNvSpPr>
          <p:nvPr>
            <p:ph type="chart" sz="quarter" idx="12"/>
          </p:nvPr>
        </p:nvSpPr>
        <p:spPr>
          <a:xfrm>
            <a:off x="6096000" y="895344"/>
            <a:ext cx="5580000" cy="5112000"/>
          </a:xfrm>
        </p:spPr>
        <p:txBody>
          <a:bodyPr/>
          <a:lstStyle/>
          <a:p>
            <a:r>
              <a:rPr lang="en-US"/>
              <a:t>Click icon to add chart</a:t>
            </a:r>
          </a:p>
        </p:txBody>
      </p:sp>
    </p:spTree>
    <p:extLst>
      <p:ext uri="{BB962C8B-B14F-4D97-AF65-F5344CB8AC3E}">
        <p14:creationId xmlns:p14="http://schemas.microsoft.com/office/powerpoint/2010/main" val="24956073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fo + Imagery">
    <p:spTree>
      <p:nvGrpSpPr>
        <p:cNvPr id="1" name=""/>
        <p:cNvGrpSpPr/>
        <p:nvPr/>
      </p:nvGrpSpPr>
      <p:grpSpPr>
        <a:xfrm>
          <a:off x="0" y="0"/>
          <a:ext cx="0" cy="0"/>
          <a:chOff x="0" y="0"/>
          <a:chExt cx="0" cy="0"/>
        </a:xfrm>
      </p:grpSpPr>
      <p:sp>
        <p:nvSpPr>
          <p:cNvPr id="13" name="Picture Placeholder 10">
            <a:extLst>
              <a:ext uri="{FF2B5EF4-FFF2-40B4-BE49-F238E27FC236}">
                <a16:creationId xmlns:a16="http://schemas.microsoft.com/office/drawing/2014/main" id="{9B725364-C467-6990-B8C2-711FFEE2B4C7}"/>
              </a:ext>
            </a:extLst>
          </p:cNvPr>
          <p:cNvSpPr>
            <a:spLocks noGrp="1"/>
          </p:cNvSpPr>
          <p:nvPr>
            <p:ph type="pic" sz="quarter" idx="14"/>
          </p:nvPr>
        </p:nvSpPr>
        <p:spPr>
          <a:xfrm>
            <a:off x="9096651" y="889000"/>
            <a:ext cx="2460625" cy="4724400"/>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11" name="Picture Placeholder 10">
            <a:extLst>
              <a:ext uri="{FF2B5EF4-FFF2-40B4-BE49-F238E27FC236}">
                <a16:creationId xmlns:a16="http://schemas.microsoft.com/office/drawing/2014/main" id="{5AFE1988-6D68-518F-02DA-AAA9F5888FD7}"/>
              </a:ext>
            </a:extLst>
          </p:cNvPr>
          <p:cNvSpPr>
            <a:spLocks noGrp="1"/>
          </p:cNvSpPr>
          <p:nvPr>
            <p:ph type="pic" sz="quarter" idx="12"/>
          </p:nvPr>
        </p:nvSpPr>
        <p:spPr>
          <a:xfrm>
            <a:off x="6499225" y="889000"/>
            <a:ext cx="2460625" cy="2286000"/>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12" name="Picture Placeholder 10">
            <a:extLst>
              <a:ext uri="{FF2B5EF4-FFF2-40B4-BE49-F238E27FC236}">
                <a16:creationId xmlns:a16="http://schemas.microsoft.com/office/drawing/2014/main" id="{7C242A66-AB8D-A8E8-2A07-AD4A7FA0898D}"/>
              </a:ext>
            </a:extLst>
          </p:cNvPr>
          <p:cNvSpPr>
            <a:spLocks noGrp="1"/>
          </p:cNvSpPr>
          <p:nvPr>
            <p:ph type="pic" sz="quarter" idx="13"/>
          </p:nvPr>
        </p:nvSpPr>
        <p:spPr>
          <a:xfrm>
            <a:off x="6499225" y="3327400"/>
            <a:ext cx="2460625" cy="2286000"/>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8" name="Text Placeholder 8">
            <a:extLst>
              <a:ext uri="{FF2B5EF4-FFF2-40B4-BE49-F238E27FC236}">
                <a16:creationId xmlns:a16="http://schemas.microsoft.com/office/drawing/2014/main" id="{7ECB2570-7B63-3D02-419E-B56764BEC058}"/>
              </a:ext>
            </a:extLst>
          </p:cNvPr>
          <p:cNvSpPr>
            <a:spLocks noGrp="1"/>
          </p:cNvSpPr>
          <p:nvPr>
            <p:ph type="body" sz="quarter" idx="10" hasCustomPrompt="1"/>
          </p:nvPr>
        </p:nvSpPr>
        <p:spPr>
          <a:xfrm>
            <a:off x="815186" y="1804575"/>
            <a:ext cx="3966675" cy="1754326"/>
          </a:xfrm>
        </p:spPr>
        <p:txBody>
          <a:bodyPr wrap="square" anchor="b">
            <a:spAutoFit/>
          </a:bodyPr>
          <a:lstStyle>
            <a:lvl1pPr>
              <a:lnSpc>
                <a:spcPct val="100000"/>
              </a:lnSpc>
              <a:defRPr sz="3600" b="0" spc="0" baseline="0">
                <a:solidFill>
                  <a:schemeClr val="accent1"/>
                </a:solidFill>
                <a:latin typeface="Palanquin" panose="020B0004020203020204" pitchFamily="34" charset="77"/>
                <a:cs typeface="Palanquin" panose="020B0004020203020204" pitchFamily="34" charset="77"/>
              </a:defRPr>
            </a:lvl1pPr>
          </a:lstStyle>
          <a:p>
            <a:pPr lvl="0"/>
            <a:r>
              <a:rPr lang="en-GB" dirty="0"/>
              <a:t>Here is an information plus imagery slide.</a:t>
            </a:r>
            <a:endParaRPr lang="en-US" dirty="0"/>
          </a:p>
        </p:txBody>
      </p:sp>
      <p:sp>
        <p:nvSpPr>
          <p:cNvPr id="9" name="Text Placeholder 8">
            <a:extLst>
              <a:ext uri="{FF2B5EF4-FFF2-40B4-BE49-F238E27FC236}">
                <a16:creationId xmlns:a16="http://schemas.microsoft.com/office/drawing/2014/main" id="{B095C335-5D36-B7A2-A1D1-74D375352B7B}"/>
              </a:ext>
            </a:extLst>
          </p:cNvPr>
          <p:cNvSpPr>
            <a:spLocks noGrp="1"/>
          </p:cNvSpPr>
          <p:nvPr>
            <p:ph type="body" sz="quarter" idx="11" hasCustomPrompt="1"/>
          </p:nvPr>
        </p:nvSpPr>
        <p:spPr>
          <a:xfrm>
            <a:off x="815186" y="3833034"/>
            <a:ext cx="3966675" cy="1077218"/>
          </a:xfrm>
        </p:spPr>
        <p:txBody>
          <a:bodyPr wrap="square">
            <a:spAutoFit/>
          </a:bodyPr>
          <a:lstStyle>
            <a:lvl1pPr>
              <a:lnSpc>
                <a:spcPct val="100000"/>
              </a:lnSpc>
              <a:defRPr sz="1600">
                <a:solidFill>
                  <a:schemeClr val="tx2"/>
                </a:solidFill>
              </a:defRPr>
            </a:lvl1pPr>
          </a:lstStyle>
          <a:p>
            <a:pPr lvl="0"/>
            <a:r>
              <a:rPr lang="en-GB" dirty="0"/>
              <a:t>Try not to fill up the slide with the full text of what you plan to say. Instead, stick to the main points and give any additional context verbally.</a:t>
            </a:r>
            <a:endParaRPr lang="en-US" dirty="0"/>
          </a:p>
        </p:txBody>
      </p:sp>
    </p:spTree>
    <p:extLst>
      <p:ext uri="{BB962C8B-B14F-4D97-AF65-F5344CB8AC3E}">
        <p14:creationId xmlns:p14="http://schemas.microsoft.com/office/powerpoint/2010/main" val="567094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ry (5)">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0972F7A2-699D-D54A-2756-52EAB99B9211}"/>
              </a:ext>
            </a:extLst>
          </p:cNvPr>
          <p:cNvSpPr>
            <a:spLocks noGrp="1"/>
          </p:cNvSpPr>
          <p:nvPr>
            <p:ph type="pic" sz="quarter" idx="12"/>
          </p:nvPr>
        </p:nvSpPr>
        <p:spPr>
          <a:xfrm>
            <a:off x="906463" y="3301081"/>
            <a:ext cx="2460625" cy="2282825"/>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13" name="Picture Placeholder 11">
            <a:extLst>
              <a:ext uri="{FF2B5EF4-FFF2-40B4-BE49-F238E27FC236}">
                <a16:creationId xmlns:a16="http://schemas.microsoft.com/office/drawing/2014/main" id="{0F817EC2-C3AE-0B31-25FC-E3E36536DF36}"/>
              </a:ext>
            </a:extLst>
          </p:cNvPr>
          <p:cNvSpPr>
            <a:spLocks noGrp="1"/>
          </p:cNvSpPr>
          <p:nvPr>
            <p:ph type="pic" sz="quarter" idx="13"/>
          </p:nvPr>
        </p:nvSpPr>
        <p:spPr>
          <a:xfrm>
            <a:off x="3509704" y="3301081"/>
            <a:ext cx="2460625" cy="2282825"/>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14" name="Picture Placeholder 11">
            <a:extLst>
              <a:ext uri="{FF2B5EF4-FFF2-40B4-BE49-F238E27FC236}">
                <a16:creationId xmlns:a16="http://schemas.microsoft.com/office/drawing/2014/main" id="{CCC6A1E2-0B21-A785-2609-394BAD96714A}"/>
              </a:ext>
            </a:extLst>
          </p:cNvPr>
          <p:cNvSpPr>
            <a:spLocks noGrp="1"/>
          </p:cNvSpPr>
          <p:nvPr>
            <p:ph type="pic" sz="quarter" idx="14"/>
          </p:nvPr>
        </p:nvSpPr>
        <p:spPr>
          <a:xfrm>
            <a:off x="6108603" y="3301081"/>
            <a:ext cx="5055204" cy="2282825"/>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9" name="Picture Placeholder 8">
            <a:extLst>
              <a:ext uri="{FF2B5EF4-FFF2-40B4-BE49-F238E27FC236}">
                <a16:creationId xmlns:a16="http://schemas.microsoft.com/office/drawing/2014/main" id="{B967195E-5A5B-B6A9-6895-3A6A6CDFBD95}"/>
              </a:ext>
            </a:extLst>
          </p:cNvPr>
          <p:cNvSpPr>
            <a:spLocks noGrp="1"/>
          </p:cNvSpPr>
          <p:nvPr>
            <p:ph type="pic" sz="quarter" idx="10"/>
          </p:nvPr>
        </p:nvSpPr>
        <p:spPr>
          <a:xfrm>
            <a:off x="906463" y="889000"/>
            <a:ext cx="5062537" cy="2282825"/>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10" name="Picture Placeholder 8">
            <a:extLst>
              <a:ext uri="{FF2B5EF4-FFF2-40B4-BE49-F238E27FC236}">
                <a16:creationId xmlns:a16="http://schemas.microsoft.com/office/drawing/2014/main" id="{4A2A1EFB-8307-FBED-E53E-A54BE322BC5A}"/>
              </a:ext>
            </a:extLst>
          </p:cNvPr>
          <p:cNvSpPr>
            <a:spLocks noGrp="1"/>
          </p:cNvSpPr>
          <p:nvPr>
            <p:ph type="pic" sz="quarter" idx="11"/>
          </p:nvPr>
        </p:nvSpPr>
        <p:spPr>
          <a:xfrm>
            <a:off x="6104937" y="889000"/>
            <a:ext cx="5062537" cy="2282825"/>
          </a:xfrm>
          <a:noFill/>
        </p:spPr>
        <p:txBody>
          <a:bodyPr anchor="ctr"/>
          <a:lstStyle>
            <a:lvl1pPr algn="ctr">
              <a:defRPr>
                <a:solidFill>
                  <a:schemeClr val="tx1">
                    <a:lumMod val="50000"/>
                    <a:lumOff val="50000"/>
                  </a:schemeClr>
                </a:solidFill>
              </a:defRPr>
            </a:lvl1pPr>
          </a:lstStyle>
          <a:p>
            <a:r>
              <a:rPr lang="en-US"/>
              <a:t>Click icon to add picture</a:t>
            </a:r>
          </a:p>
        </p:txBody>
      </p:sp>
    </p:spTree>
    <p:extLst>
      <p:ext uri="{BB962C8B-B14F-4D97-AF65-F5344CB8AC3E}">
        <p14:creationId xmlns:p14="http://schemas.microsoft.com/office/powerpoint/2010/main" val="27847835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ry (4.1)">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A39CBE06-670B-527B-977F-01E92EEA02E1}"/>
              </a:ext>
            </a:extLst>
          </p:cNvPr>
          <p:cNvSpPr>
            <a:spLocks noGrp="1"/>
          </p:cNvSpPr>
          <p:nvPr>
            <p:ph type="pic" sz="quarter" idx="10"/>
          </p:nvPr>
        </p:nvSpPr>
        <p:spPr>
          <a:xfrm>
            <a:off x="921804" y="889311"/>
            <a:ext cx="2443696" cy="4716151"/>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4" name="Picture Placeholder 7">
            <a:extLst>
              <a:ext uri="{FF2B5EF4-FFF2-40B4-BE49-F238E27FC236}">
                <a16:creationId xmlns:a16="http://schemas.microsoft.com/office/drawing/2014/main" id="{055669EA-4E50-6698-8848-7BB13982FA0F}"/>
              </a:ext>
            </a:extLst>
          </p:cNvPr>
          <p:cNvSpPr>
            <a:spLocks noGrp="1"/>
          </p:cNvSpPr>
          <p:nvPr>
            <p:ph type="pic" sz="quarter" idx="11"/>
          </p:nvPr>
        </p:nvSpPr>
        <p:spPr>
          <a:xfrm>
            <a:off x="3519230" y="889311"/>
            <a:ext cx="2443696" cy="4716151"/>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5" name="Picture Placeholder 10">
            <a:extLst>
              <a:ext uri="{FF2B5EF4-FFF2-40B4-BE49-F238E27FC236}">
                <a16:creationId xmlns:a16="http://schemas.microsoft.com/office/drawing/2014/main" id="{0CB6E560-F2F4-06EC-0B23-6B58750A28E0}"/>
              </a:ext>
            </a:extLst>
          </p:cNvPr>
          <p:cNvSpPr>
            <a:spLocks noGrp="1"/>
          </p:cNvSpPr>
          <p:nvPr>
            <p:ph type="pic" sz="quarter" idx="12"/>
          </p:nvPr>
        </p:nvSpPr>
        <p:spPr>
          <a:xfrm>
            <a:off x="6105525" y="889103"/>
            <a:ext cx="5053013" cy="2282722"/>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6" name="Picture Placeholder 10">
            <a:extLst>
              <a:ext uri="{FF2B5EF4-FFF2-40B4-BE49-F238E27FC236}">
                <a16:creationId xmlns:a16="http://schemas.microsoft.com/office/drawing/2014/main" id="{63C5CC53-3061-2843-8088-A0B09B706BC1}"/>
              </a:ext>
            </a:extLst>
          </p:cNvPr>
          <p:cNvSpPr>
            <a:spLocks noGrp="1"/>
          </p:cNvSpPr>
          <p:nvPr>
            <p:ph type="pic" sz="quarter" idx="13"/>
          </p:nvPr>
        </p:nvSpPr>
        <p:spPr>
          <a:xfrm>
            <a:off x="6105525" y="3327503"/>
            <a:ext cx="5053013" cy="2282722"/>
          </a:xfrm>
          <a:noFill/>
        </p:spPr>
        <p:txBody>
          <a:bodyPr anchor="ctr"/>
          <a:lstStyle>
            <a:lvl1pPr algn="ctr">
              <a:defRPr>
                <a:solidFill>
                  <a:schemeClr val="tx1">
                    <a:lumMod val="50000"/>
                    <a:lumOff val="50000"/>
                  </a:schemeClr>
                </a:solidFill>
              </a:defRPr>
            </a:lvl1pPr>
          </a:lstStyle>
          <a:p>
            <a:r>
              <a:rPr lang="en-US"/>
              <a:t>Click icon to add picture</a:t>
            </a:r>
          </a:p>
        </p:txBody>
      </p:sp>
    </p:spTree>
    <p:extLst>
      <p:ext uri="{BB962C8B-B14F-4D97-AF65-F5344CB8AC3E}">
        <p14:creationId xmlns:p14="http://schemas.microsoft.com/office/powerpoint/2010/main" val="8917354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ry (4.2)">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4E96BBED-941F-843A-AC53-D66F29BF6B73}"/>
              </a:ext>
            </a:extLst>
          </p:cNvPr>
          <p:cNvSpPr>
            <a:spLocks noGrp="1"/>
          </p:cNvSpPr>
          <p:nvPr>
            <p:ph type="pic" sz="quarter" idx="10"/>
          </p:nvPr>
        </p:nvSpPr>
        <p:spPr>
          <a:xfrm>
            <a:off x="901700" y="874713"/>
            <a:ext cx="5062538" cy="2305050"/>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4" name="Picture Placeholder 7">
            <a:extLst>
              <a:ext uri="{FF2B5EF4-FFF2-40B4-BE49-F238E27FC236}">
                <a16:creationId xmlns:a16="http://schemas.microsoft.com/office/drawing/2014/main" id="{08BA5F04-C9EF-48BA-D468-753949C8A6C5}"/>
              </a:ext>
            </a:extLst>
          </p:cNvPr>
          <p:cNvSpPr>
            <a:spLocks noGrp="1"/>
          </p:cNvSpPr>
          <p:nvPr>
            <p:ph type="pic" sz="quarter" idx="11"/>
          </p:nvPr>
        </p:nvSpPr>
        <p:spPr>
          <a:xfrm>
            <a:off x="6096552" y="874713"/>
            <a:ext cx="5062538" cy="2305050"/>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5" name="Picture Placeholder 7">
            <a:extLst>
              <a:ext uri="{FF2B5EF4-FFF2-40B4-BE49-F238E27FC236}">
                <a16:creationId xmlns:a16="http://schemas.microsoft.com/office/drawing/2014/main" id="{4663B52E-B385-A1B3-1730-5BD3995B7957}"/>
              </a:ext>
            </a:extLst>
          </p:cNvPr>
          <p:cNvSpPr>
            <a:spLocks noGrp="1"/>
          </p:cNvSpPr>
          <p:nvPr>
            <p:ph type="pic" sz="quarter" idx="12"/>
          </p:nvPr>
        </p:nvSpPr>
        <p:spPr>
          <a:xfrm>
            <a:off x="901700" y="3339617"/>
            <a:ext cx="5062538" cy="2305050"/>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6" name="Picture Placeholder 7">
            <a:extLst>
              <a:ext uri="{FF2B5EF4-FFF2-40B4-BE49-F238E27FC236}">
                <a16:creationId xmlns:a16="http://schemas.microsoft.com/office/drawing/2014/main" id="{A74CEE9B-2B5F-38F7-8AF8-54DF13A65AF8}"/>
              </a:ext>
            </a:extLst>
          </p:cNvPr>
          <p:cNvSpPr>
            <a:spLocks noGrp="1"/>
          </p:cNvSpPr>
          <p:nvPr>
            <p:ph type="pic" sz="quarter" idx="13"/>
          </p:nvPr>
        </p:nvSpPr>
        <p:spPr>
          <a:xfrm>
            <a:off x="6096552" y="3339617"/>
            <a:ext cx="5062538" cy="2305050"/>
          </a:xfrm>
          <a:noFill/>
        </p:spPr>
        <p:txBody>
          <a:bodyPr anchor="ctr"/>
          <a:lstStyle>
            <a:lvl1pPr algn="ctr">
              <a:defRPr>
                <a:solidFill>
                  <a:schemeClr val="tx1">
                    <a:lumMod val="50000"/>
                    <a:lumOff val="50000"/>
                  </a:schemeClr>
                </a:solidFill>
              </a:defRPr>
            </a:lvl1pPr>
          </a:lstStyle>
          <a:p>
            <a:r>
              <a:rPr lang="en-US"/>
              <a:t>Click icon to add picture</a:t>
            </a:r>
          </a:p>
        </p:txBody>
      </p:sp>
    </p:spTree>
    <p:extLst>
      <p:ext uri="{BB962C8B-B14F-4D97-AF65-F5344CB8AC3E}">
        <p14:creationId xmlns:p14="http://schemas.microsoft.com/office/powerpoint/2010/main" val="10711632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s full splash">
    <p:bg>
      <p:bgPr>
        <a:solidFill>
          <a:schemeClr val="bg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1E39DDB7-5312-B562-100E-0B5F6704C374}"/>
              </a:ext>
            </a:extLst>
          </p:cNvPr>
          <p:cNvSpPr>
            <a:spLocks noGrp="1"/>
          </p:cNvSpPr>
          <p:nvPr>
            <p:ph type="pic" sz="quarter" idx="11"/>
          </p:nvPr>
        </p:nvSpPr>
        <p:spPr>
          <a:xfrm>
            <a:off x="0" y="0"/>
            <a:ext cx="6096000" cy="3381375"/>
          </a:xfrm>
          <a:noFill/>
        </p:spPr>
        <p:txBody>
          <a:bodyPr anchor="ctr"/>
          <a:lstStyle>
            <a:lvl1pPr algn="ctr">
              <a:defRPr>
                <a:solidFill>
                  <a:schemeClr val="tx1">
                    <a:lumMod val="50000"/>
                    <a:lumOff val="50000"/>
                  </a:schemeClr>
                </a:solidFill>
              </a:defRPr>
            </a:lvl1pPr>
          </a:lstStyle>
          <a:p>
            <a:r>
              <a:rPr lang="en-US"/>
              <a:t>Click icon to add picture</a:t>
            </a:r>
            <a:endParaRPr lang="en-US" dirty="0"/>
          </a:p>
        </p:txBody>
      </p:sp>
      <p:sp>
        <p:nvSpPr>
          <p:cNvPr id="18" name="Picture Placeholder 16">
            <a:extLst>
              <a:ext uri="{FF2B5EF4-FFF2-40B4-BE49-F238E27FC236}">
                <a16:creationId xmlns:a16="http://schemas.microsoft.com/office/drawing/2014/main" id="{908D2BCA-9EE9-06F3-FEB1-FFAA2E05F311}"/>
              </a:ext>
            </a:extLst>
          </p:cNvPr>
          <p:cNvSpPr>
            <a:spLocks noGrp="1"/>
          </p:cNvSpPr>
          <p:nvPr>
            <p:ph type="pic" sz="quarter" idx="12"/>
          </p:nvPr>
        </p:nvSpPr>
        <p:spPr>
          <a:xfrm>
            <a:off x="6100996" y="0"/>
            <a:ext cx="6096000" cy="3381375"/>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19" name="Picture Placeholder 16">
            <a:extLst>
              <a:ext uri="{FF2B5EF4-FFF2-40B4-BE49-F238E27FC236}">
                <a16:creationId xmlns:a16="http://schemas.microsoft.com/office/drawing/2014/main" id="{F531555E-DB3D-D575-58E3-34AF18C43ABF}"/>
              </a:ext>
            </a:extLst>
          </p:cNvPr>
          <p:cNvSpPr>
            <a:spLocks noGrp="1"/>
          </p:cNvSpPr>
          <p:nvPr>
            <p:ph type="pic" sz="quarter" idx="13"/>
          </p:nvPr>
        </p:nvSpPr>
        <p:spPr>
          <a:xfrm>
            <a:off x="6100996" y="3380836"/>
            <a:ext cx="6096000" cy="3478257"/>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21" name="Picture Placeholder 20">
            <a:extLst>
              <a:ext uri="{FF2B5EF4-FFF2-40B4-BE49-F238E27FC236}">
                <a16:creationId xmlns:a16="http://schemas.microsoft.com/office/drawing/2014/main" id="{89E67668-24AE-A120-8FF8-951D816474B3}"/>
              </a:ext>
            </a:extLst>
          </p:cNvPr>
          <p:cNvSpPr>
            <a:spLocks noGrp="1"/>
          </p:cNvSpPr>
          <p:nvPr>
            <p:ph type="pic" sz="quarter" idx="14"/>
          </p:nvPr>
        </p:nvSpPr>
        <p:spPr>
          <a:xfrm>
            <a:off x="2346325" y="3381375"/>
            <a:ext cx="3744913" cy="3476625"/>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23" name="Picture Placeholder 22">
            <a:extLst>
              <a:ext uri="{FF2B5EF4-FFF2-40B4-BE49-F238E27FC236}">
                <a16:creationId xmlns:a16="http://schemas.microsoft.com/office/drawing/2014/main" id="{881831A8-51F9-DB97-3516-2A134EA623B9}"/>
              </a:ext>
            </a:extLst>
          </p:cNvPr>
          <p:cNvSpPr>
            <a:spLocks noGrp="1"/>
          </p:cNvSpPr>
          <p:nvPr>
            <p:ph type="pic" sz="quarter" idx="15"/>
          </p:nvPr>
        </p:nvSpPr>
        <p:spPr>
          <a:xfrm>
            <a:off x="0" y="3379788"/>
            <a:ext cx="2346325" cy="3478212"/>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9" name="Rectangle 8">
            <a:extLst>
              <a:ext uri="{FF2B5EF4-FFF2-40B4-BE49-F238E27FC236}">
                <a16:creationId xmlns:a16="http://schemas.microsoft.com/office/drawing/2014/main" id="{DA5C20ED-550E-E234-6CA5-EDA931187281}"/>
              </a:ext>
            </a:extLst>
          </p:cNvPr>
          <p:cNvSpPr/>
          <p:nvPr userDrawn="1"/>
        </p:nvSpPr>
        <p:spPr>
          <a:xfrm>
            <a:off x="0" y="0"/>
            <a:ext cx="12192000" cy="1195762"/>
          </a:xfrm>
          <a:prstGeom prst="rect">
            <a:avLst/>
          </a:prstGeom>
          <a:gradFill>
            <a:gsLst>
              <a:gs pos="100000">
                <a:schemeClr val="tx1">
                  <a:alpha val="0"/>
                </a:schemeClr>
              </a:gs>
              <a:gs pos="17000">
                <a:schemeClr val="tx1">
                  <a:alpha val="6297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8B8A8E72-A85D-F5E1-3E07-5E39C64E37E3}"/>
              </a:ext>
            </a:extLst>
          </p:cNvPr>
          <p:cNvSpPr>
            <a:spLocks noGrp="1"/>
          </p:cNvSpPr>
          <p:nvPr>
            <p:ph type="body" sz="quarter" idx="10" hasCustomPrompt="1"/>
          </p:nvPr>
        </p:nvSpPr>
        <p:spPr>
          <a:xfrm>
            <a:off x="401543" y="391301"/>
            <a:ext cx="5110163" cy="276999"/>
          </a:xfrm>
        </p:spPr>
        <p:txBody>
          <a:bodyPr>
            <a:spAutoFit/>
          </a:bodyPr>
          <a:lstStyle>
            <a:lvl1pPr>
              <a:defRPr sz="1200" b="1" spc="100" baseline="0">
                <a:solidFill>
                  <a:schemeClr val="bg1"/>
                </a:solidFill>
              </a:defRPr>
            </a:lvl1pPr>
            <a:lvl2pPr>
              <a:defRPr sz="1200" b="1" spc="100" baseline="0"/>
            </a:lvl2pPr>
            <a:lvl3pPr>
              <a:defRPr sz="1200" b="1" spc="100" baseline="0"/>
            </a:lvl3pPr>
            <a:lvl4pPr>
              <a:defRPr sz="1200" b="1" spc="100" baseline="0"/>
            </a:lvl4pPr>
            <a:lvl5pPr>
              <a:defRPr sz="1200" b="1" spc="100" baseline="0"/>
            </a:lvl5pPr>
          </a:lstStyle>
          <a:p>
            <a:pPr lvl="0"/>
            <a:r>
              <a:rPr lang="en-GB" dirty="0"/>
              <a:t>PRESENTATION TITLE OF A FEW WORDS</a:t>
            </a:r>
            <a:endParaRPr lang="en-US" dirty="0"/>
          </a:p>
        </p:txBody>
      </p:sp>
      <p:sp>
        <p:nvSpPr>
          <p:cNvPr id="8" name="Rectangle 7">
            <a:extLst>
              <a:ext uri="{FF2B5EF4-FFF2-40B4-BE49-F238E27FC236}">
                <a16:creationId xmlns:a16="http://schemas.microsoft.com/office/drawing/2014/main" id="{CE569140-DA98-53A4-7F20-7271BFA8C14F}"/>
              </a:ext>
            </a:extLst>
          </p:cNvPr>
          <p:cNvSpPr/>
          <p:nvPr userDrawn="1"/>
        </p:nvSpPr>
        <p:spPr>
          <a:xfrm rot="10800000">
            <a:off x="0" y="5565913"/>
            <a:ext cx="12192000" cy="1292086"/>
          </a:xfrm>
          <a:prstGeom prst="rect">
            <a:avLst/>
          </a:prstGeom>
          <a:gradFill>
            <a:gsLst>
              <a:gs pos="100000">
                <a:schemeClr val="tx1">
                  <a:alpha val="0"/>
                </a:schemeClr>
              </a:gs>
              <a:gs pos="48000">
                <a:schemeClr val="tx1">
                  <a:alpha val="44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2385897-EB78-170E-DD3A-12AA2555D522}"/>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Tree>
    <p:extLst>
      <p:ext uri="{BB962C8B-B14F-4D97-AF65-F5344CB8AC3E}">
        <p14:creationId xmlns:p14="http://schemas.microsoft.com/office/powerpoint/2010/main" val="948595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s Overlay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98BDD72-BCE6-694A-1541-71430A2FEF00}"/>
              </a:ext>
            </a:extLst>
          </p:cNvPr>
          <p:cNvSpPr>
            <a:spLocks noGrp="1"/>
          </p:cNvSpPr>
          <p:nvPr>
            <p:ph type="pic" sz="quarter" idx="10"/>
          </p:nvPr>
        </p:nvSpPr>
        <p:spPr>
          <a:xfrm>
            <a:off x="2251075" y="962525"/>
            <a:ext cx="2520950" cy="2165686"/>
          </a:xfrm>
          <a:noFill/>
        </p:spPr>
        <p:txBody>
          <a:bodyPr anchor="ctr"/>
          <a:lstStyle>
            <a:lvl1pPr algn="ctr">
              <a:defRPr>
                <a:solidFill>
                  <a:schemeClr val="tx1">
                    <a:lumMod val="50000"/>
                    <a:lumOff val="50000"/>
                  </a:schemeClr>
                </a:solidFill>
              </a:defRPr>
            </a:lvl1pPr>
          </a:lstStyle>
          <a:p>
            <a:r>
              <a:rPr lang="en-US"/>
              <a:t>Click icon to add picture</a:t>
            </a:r>
            <a:endParaRPr lang="en-US" dirty="0"/>
          </a:p>
        </p:txBody>
      </p:sp>
      <p:sp>
        <p:nvSpPr>
          <p:cNvPr id="7" name="Picture Placeholder 5">
            <a:extLst>
              <a:ext uri="{FF2B5EF4-FFF2-40B4-BE49-F238E27FC236}">
                <a16:creationId xmlns:a16="http://schemas.microsoft.com/office/drawing/2014/main" id="{47AD29A2-B41B-23B8-AEE3-D54B3DC03C81}"/>
              </a:ext>
            </a:extLst>
          </p:cNvPr>
          <p:cNvSpPr>
            <a:spLocks noGrp="1"/>
          </p:cNvSpPr>
          <p:nvPr>
            <p:ph type="pic" sz="quarter" idx="11"/>
          </p:nvPr>
        </p:nvSpPr>
        <p:spPr>
          <a:xfrm>
            <a:off x="5056286" y="962525"/>
            <a:ext cx="2520950" cy="2165686"/>
          </a:xfrm>
          <a:noFill/>
        </p:spPr>
        <p:txBody>
          <a:bodyPr anchor="ctr"/>
          <a:lstStyle>
            <a:lvl1pPr algn="ctr">
              <a:defRPr>
                <a:solidFill>
                  <a:schemeClr val="tx1">
                    <a:lumMod val="50000"/>
                    <a:lumOff val="50000"/>
                  </a:schemeClr>
                </a:solidFill>
              </a:defRPr>
            </a:lvl1pPr>
          </a:lstStyle>
          <a:p>
            <a:r>
              <a:rPr lang="en-US"/>
              <a:t>Click icon to add picture</a:t>
            </a:r>
            <a:endParaRPr lang="en-US" dirty="0"/>
          </a:p>
        </p:txBody>
      </p:sp>
      <p:sp>
        <p:nvSpPr>
          <p:cNvPr id="8" name="Picture Placeholder 5">
            <a:extLst>
              <a:ext uri="{FF2B5EF4-FFF2-40B4-BE49-F238E27FC236}">
                <a16:creationId xmlns:a16="http://schemas.microsoft.com/office/drawing/2014/main" id="{001F1C25-EC2E-4E50-D32D-0AC0C0116088}"/>
              </a:ext>
            </a:extLst>
          </p:cNvPr>
          <p:cNvSpPr>
            <a:spLocks noGrp="1"/>
          </p:cNvSpPr>
          <p:nvPr>
            <p:ph type="pic" sz="quarter" idx="12"/>
          </p:nvPr>
        </p:nvSpPr>
        <p:spPr>
          <a:xfrm>
            <a:off x="7856241" y="962525"/>
            <a:ext cx="2520950" cy="2165686"/>
          </a:xfrm>
          <a:noFill/>
        </p:spPr>
        <p:txBody>
          <a:bodyPr anchor="ctr"/>
          <a:lstStyle>
            <a:lvl1pPr algn="ctr">
              <a:defRPr>
                <a:solidFill>
                  <a:schemeClr val="tx1">
                    <a:lumMod val="50000"/>
                    <a:lumOff val="50000"/>
                  </a:schemeClr>
                </a:solidFill>
              </a:defRPr>
            </a:lvl1pPr>
          </a:lstStyle>
          <a:p>
            <a:r>
              <a:rPr lang="en-US"/>
              <a:t>Click icon to add picture</a:t>
            </a:r>
            <a:endParaRPr lang="en-US" dirty="0"/>
          </a:p>
        </p:txBody>
      </p:sp>
      <p:sp>
        <p:nvSpPr>
          <p:cNvPr id="9" name="Picture Placeholder 5">
            <a:extLst>
              <a:ext uri="{FF2B5EF4-FFF2-40B4-BE49-F238E27FC236}">
                <a16:creationId xmlns:a16="http://schemas.microsoft.com/office/drawing/2014/main" id="{4B1B2172-1C5F-2CCB-9264-1E4994A3D42B}"/>
              </a:ext>
            </a:extLst>
          </p:cNvPr>
          <p:cNvSpPr>
            <a:spLocks noGrp="1"/>
          </p:cNvSpPr>
          <p:nvPr>
            <p:ph type="pic" sz="quarter" idx="13"/>
          </p:nvPr>
        </p:nvSpPr>
        <p:spPr>
          <a:xfrm>
            <a:off x="3652577" y="3380605"/>
            <a:ext cx="2520950" cy="2165686"/>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10" name="Picture Placeholder 5">
            <a:extLst>
              <a:ext uri="{FF2B5EF4-FFF2-40B4-BE49-F238E27FC236}">
                <a16:creationId xmlns:a16="http://schemas.microsoft.com/office/drawing/2014/main" id="{AD87CB96-7D7C-640F-83CF-99621FA8034E}"/>
              </a:ext>
            </a:extLst>
          </p:cNvPr>
          <p:cNvSpPr>
            <a:spLocks noGrp="1"/>
          </p:cNvSpPr>
          <p:nvPr>
            <p:ph type="pic" sz="quarter" idx="14"/>
          </p:nvPr>
        </p:nvSpPr>
        <p:spPr>
          <a:xfrm>
            <a:off x="6446727" y="3380605"/>
            <a:ext cx="2520950" cy="2165686"/>
          </a:xfrm>
          <a:noFill/>
        </p:spPr>
        <p:txBody>
          <a:bodyPr anchor="ctr"/>
          <a:lstStyle>
            <a:lvl1pPr algn="ctr">
              <a:defRPr>
                <a:solidFill>
                  <a:schemeClr val="tx1">
                    <a:lumMod val="50000"/>
                    <a:lumOff val="50000"/>
                  </a:schemeClr>
                </a:solidFill>
              </a:defRPr>
            </a:lvl1pPr>
          </a:lstStyle>
          <a:p>
            <a:r>
              <a:rPr lang="en-US"/>
              <a:t>Click icon to add picture</a:t>
            </a:r>
          </a:p>
        </p:txBody>
      </p:sp>
      <p:sp>
        <p:nvSpPr>
          <p:cNvPr id="14" name="Text Placeholder 13">
            <a:extLst>
              <a:ext uri="{FF2B5EF4-FFF2-40B4-BE49-F238E27FC236}">
                <a16:creationId xmlns:a16="http://schemas.microsoft.com/office/drawing/2014/main" id="{0A863160-5F35-E2CB-F75E-732CCF2819E8}"/>
              </a:ext>
            </a:extLst>
          </p:cNvPr>
          <p:cNvSpPr>
            <a:spLocks noGrp="1"/>
          </p:cNvSpPr>
          <p:nvPr>
            <p:ph type="body" sz="quarter" idx="15" hasCustomPrompt="1"/>
          </p:nvPr>
        </p:nvSpPr>
        <p:spPr>
          <a:xfrm>
            <a:off x="2251075" y="2489200"/>
            <a:ext cx="2520950" cy="549275"/>
          </a:xfrm>
          <a:solidFill>
            <a:schemeClr val="tx2">
              <a:alpha val="20000"/>
            </a:schemeClr>
          </a:solidFill>
        </p:spPr>
        <p:txBody>
          <a:bodyPr anchor="ctr">
            <a:noAutofit/>
          </a:bodyPr>
          <a:lstStyle>
            <a:lvl1pPr algn="ctr">
              <a:defRPr sz="2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GB" dirty="0"/>
              <a:t>Placeholder Text</a:t>
            </a:r>
            <a:endParaRPr lang="en-US" dirty="0"/>
          </a:p>
        </p:txBody>
      </p:sp>
      <p:sp>
        <p:nvSpPr>
          <p:cNvPr id="15" name="Text Placeholder 13">
            <a:extLst>
              <a:ext uri="{FF2B5EF4-FFF2-40B4-BE49-F238E27FC236}">
                <a16:creationId xmlns:a16="http://schemas.microsoft.com/office/drawing/2014/main" id="{D30D5293-4D06-48D7-31DF-2177EBF50E96}"/>
              </a:ext>
            </a:extLst>
          </p:cNvPr>
          <p:cNvSpPr>
            <a:spLocks noGrp="1"/>
          </p:cNvSpPr>
          <p:nvPr>
            <p:ph type="body" sz="quarter" idx="16" hasCustomPrompt="1"/>
          </p:nvPr>
        </p:nvSpPr>
        <p:spPr>
          <a:xfrm>
            <a:off x="5056286" y="2489200"/>
            <a:ext cx="2520950" cy="549275"/>
          </a:xfrm>
          <a:solidFill>
            <a:schemeClr val="tx2">
              <a:alpha val="20000"/>
            </a:schemeClr>
          </a:solidFill>
        </p:spPr>
        <p:txBody>
          <a:bodyPr anchor="ctr">
            <a:noAutofit/>
          </a:bodyPr>
          <a:lstStyle>
            <a:lvl1pPr algn="ctr">
              <a:defRPr sz="2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GB" dirty="0"/>
              <a:t>Placeholder Text</a:t>
            </a:r>
            <a:endParaRPr lang="en-US" dirty="0"/>
          </a:p>
        </p:txBody>
      </p:sp>
      <p:sp>
        <p:nvSpPr>
          <p:cNvPr id="16" name="Text Placeholder 13">
            <a:extLst>
              <a:ext uri="{FF2B5EF4-FFF2-40B4-BE49-F238E27FC236}">
                <a16:creationId xmlns:a16="http://schemas.microsoft.com/office/drawing/2014/main" id="{1BC23AF1-0612-3DAC-B7DC-CEBE5DD0BA09}"/>
              </a:ext>
            </a:extLst>
          </p:cNvPr>
          <p:cNvSpPr>
            <a:spLocks noGrp="1"/>
          </p:cNvSpPr>
          <p:nvPr>
            <p:ph type="body" sz="quarter" idx="17" hasCustomPrompt="1"/>
          </p:nvPr>
        </p:nvSpPr>
        <p:spPr>
          <a:xfrm>
            <a:off x="7856241" y="2489200"/>
            <a:ext cx="2520950" cy="549275"/>
          </a:xfrm>
          <a:solidFill>
            <a:schemeClr val="tx2">
              <a:alpha val="20000"/>
            </a:schemeClr>
          </a:solidFill>
        </p:spPr>
        <p:txBody>
          <a:bodyPr anchor="ctr">
            <a:noAutofit/>
          </a:bodyPr>
          <a:lstStyle>
            <a:lvl1pPr algn="ctr">
              <a:defRPr sz="2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GB" dirty="0"/>
              <a:t>Placeholder Text</a:t>
            </a:r>
            <a:endParaRPr lang="en-US" dirty="0"/>
          </a:p>
        </p:txBody>
      </p:sp>
      <p:sp>
        <p:nvSpPr>
          <p:cNvPr id="17" name="Text Placeholder 13">
            <a:extLst>
              <a:ext uri="{FF2B5EF4-FFF2-40B4-BE49-F238E27FC236}">
                <a16:creationId xmlns:a16="http://schemas.microsoft.com/office/drawing/2014/main" id="{F3708D5F-62A8-3C49-2D33-CA823FE60B1C}"/>
              </a:ext>
            </a:extLst>
          </p:cNvPr>
          <p:cNvSpPr>
            <a:spLocks noGrp="1"/>
          </p:cNvSpPr>
          <p:nvPr>
            <p:ph type="body" sz="quarter" idx="18" hasCustomPrompt="1"/>
          </p:nvPr>
        </p:nvSpPr>
        <p:spPr>
          <a:xfrm>
            <a:off x="3652577" y="4908309"/>
            <a:ext cx="2520950" cy="549275"/>
          </a:xfrm>
          <a:solidFill>
            <a:schemeClr val="tx2">
              <a:alpha val="20000"/>
            </a:schemeClr>
          </a:solidFill>
        </p:spPr>
        <p:txBody>
          <a:bodyPr anchor="ctr">
            <a:noAutofit/>
          </a:bodyPr>
          <a:lstStyle>
            <a:lvl1pPr algn="ctr">
              <a:defRPr sz="2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GB" dirty="0"/>
              <a:t>Placeholder Text</a:t>
            </a:r>
            <a:endParaRPr lang="en-US" dirty="0"/>
          </a:p>
        </p:txBody>
      </p:sp>
      <p:sp>
        <p:nvSpPr>
          <p:cNvPr id="18" name="Text Placeholder 13">
            <a:extLst>
              <a:ext uri="{FF2B5EF4-FFF2-40B4-BE49-F238E27FC236}">
                <a16:creationId xmlns:a16="http://schemas.microsoft.com/office/drawing/2014/main" id="{F5CA2CB4-CC5D-CAD1-8337-EAAE55D7CB5B}"/>
              </a:ext>
            </a:extLst>
          </p:cNvPr>
          <p:cNvSpPr>
            <a:spLocks noGrp="1"/>
          </p:cNvSpPr>
          <p:nvPr>
            <p:ph type="body" sz="quarter" idx="19" hasCustomPrompt="1"/>
          </p:nvPr>
        </p:nvSpPr>
        <p:spPr>
          <a:xfrm>
            <a:off x="6446727" y="4908309"/>
            <a:ext cx="2520950" cy="549275"/>
          </a:xfrm>
          <a:solidFill>
            <a:schemeClr val="tx2">
              <a:alpha val="20000"/>
            </a:schemeClr>
          </a:solidFill>
        </p:spPr>
        <p:txBody>
          <a:bodyPr anchor="ctr">
            <a:noAutofit/>
          </a:bodyPr>
          <a:lstStyle>
            <a:lvl1pPr algn="ctr">
              <a:defRPr sz="20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GB" dirty="0"/>
              <a:t>Placeholder Text</a:t>
            </a:r>
            <a:endParaRPr lang="en-US" dirty="0"/>
          </a:p>
        </p:txBody>
      </p:sp>
    </p:spTree>
    <p:extLst>
      <p:ext uri="{BB962C8B-B14F-4D97-AF65-F5344CB8AC3E}">
        <p14:creationId xmlns:p14="http://schemas.microsoft.com/office/powerpoint/2010/main" val="34123791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ne Person Call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136A59B-CD6A-5832-9534-9C75848CD596}"/>
              </a:ext>
            </a:extLst>
          </p:cNvPr>
          <p:cNvSpPr>
            <a:spLocks noGrp="1"/>
          </p:cNvSpPr>
          <p:nvPr>
            <p:ph type="pic" sz="quarter" idx="10"/>
          </p:nvPr>
        </p:nvSpPr>
        <p:spPr>
          <a:xfrm>
            <a:off x="458100" y="1351688"/>
            <a:ext cx="3816000" cy="3816000"/>
          </a:xfrm>
          <a:prstGeom prst="ellipse">
            <a:avLst/>
          </a:prstGeom>
          <a:noFill/>
        </p:spPr>
        <p:txBody>
          <a:bodyPr anchor="ctr"/>
          <a:lstStyle>
            <a:lvl1pPr algn="ctr">
              <a:defRPr>
                <a:solidFill>
                  <a:schemeClr val="tx1">
                    <a:lumMod val="50000"/>
                    <a:lumOff val="50000"/>
                  </a:schemeClr>
                </a:solidFill>
              </a:defRPr>
            </a:lvl1pPr>
          </a:lstStyle>
          <a:p>
            <a:r>
              <a:rPr lang="en-US"/>
              <a:t>Click icon to add picture</a:t>
            </a:r>
          </a:p>
        </p:txBody>
      </p:sp>
      <p:pic>
        <p:nvPicPr>
          <p:cNvPr id="3" name="Picture 2" descr="A blue and black background&#10;&#10;Description automatically generated">
            <a:extLst>
              <a:ext uri="{FF2B5EF4-FFF2-40B4-BE49-F238E27FC236}">
                <a16:creationId xmlns:a16="http://schemas.microsoft.com/office/drawing/2014/main" id="{818B21A7-C285-F8F6-42D1-9445B845F17D}"/>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rot="10800000">
            <a:off x="7484011" y="0"/>
            <a:ext cx="4707987" cy="6858000"/>
          </a:xfrm>
          <a:prstGeom prst="rect">
            <a:avLst/>
          </a:prstGeom>
        </p:spPr>
      </p:pic>
      <p:sp>
        <p:nvSpPr>
          <p:cNvPr id="8" name="Text Placeholder 8">
            <a:extLst>
              <a:ext uri="{FF2B5EF4-FFF2-40B4-BE49-F238E27FC236}">
                <a16:creationId xmlns:a16="http://schemas.microsoft.com/office/drawing/2014/main" id="{5FF8B8A3-EB42-F69A-FC2C-B304F84CE9F7}"/>
              </a:ext>
            </a:extLst>
          </p:cNvPr>
          <p:cNvSpPr>
            <a:spLocks noGrp="1"/>
          </p:cNvSpPr>
          <p:nvPr>
            <p:ph type="body" sz="quarter" idx="11" hasCustomPrompt="1"/>
          </p:nvPr>
        </p:nvSpPr>
        <p:spPr>
          <a:xfrm>
            <a:off x="4644415" y="2791337"/>
            <a:ext cx="4707987" cy="707886"/>
          </a:xfrm>
        </p:spPr>
        <p:txBody>
          <a:bodyPr wrap="square" anchor="b">
            <a:spAutoFit/>
          </a:bodyPr>
          <a:lstStyle>
            <a:lvl1pPr>
              <a:lnSpc>
                <a:spcPct val="100000"/>
              </a:lnSpc>
              <a:defRPr sz="4000" b="1" spc="0" baseline="0">
                <a:solidFill>
                  <a:schemeClr val="accent1"/>
                </a:solidFill>
                <a:latin typeface="Palanquin" panose="020B0004020203020204" pitchFamily="34" charset="77"/>
                <a:cs typeface="Palanquin" panose="020B0004020203020204" pitchFamily="34" charset="77"/>
              </a:defRPr>
            </a:lvl1pPr>
          </a:lstStyle>
          <a:p>
            <a:pPr lvl="0"/>
            <a:r>
              <a:rPr lang="en-GB" dirty="0"/>
              <a:t>First M. Last</a:t>
            </a:r>
            <a:endParaRPr lang="en-US" dirty="0"/>
          </a:p>
        </p:txBody>
      </p:sp>
      <p:sp>
        <p:nvSpPr>
          <p:cNvPr id="9" name="Text Placeholder 8">
            <a:extLst>
              <a:ext uri="{FF2B5EF4-FFF2-40B4-BE49-F238E27FC236}">
                <a16:creationId xmlns:a16="http://schemas.microsoft.com/office/drawing/2014/main" id="{B427AAC4-1940-B8EF-6851-F69F579681F6}"/>
              </a:ext>
            </a:extLst>
          </p:cNvPr>
          <p:cNvSpPr>
            <a:spLocks noGrp="1"/>
          </p:cNvSpPr>
          <p:nvPr>
            <p:ph type="body" sz="quarter" idx="12" hasCustomPrompt="1"/>
          </p:nvPr>
        </p:nvSpPr>
        <p:spPr>
          <a:xfrm>
            <a:off x="4644416" y="3474819"/>
            <a:ext cx="4288570" cy="523220"/>
          </a:xfrm>
        </p:spPr>
        <p:txBody>
          <a:bodyPr wrap="square" anchor="b">
            <a:spAutoFit/>
          </a:bodyPr>
          <a:lstStyle>
            <a:lvl1pPr>
              <a:lnSpc>
                <a:spcPct val="100000"/>
              </a:lnSpc>
              <a:defRPr sz="2800" b="0" spc="0" baseline="0">
                <a:solidFill>
                  <a:schemeClr val="accent1"/>
                </a:solidFill>
                <a:latin typeface="Palanquin" panose="020B0004020203020204" pitchFamily="34" charset="77"/>
                <a:cs typeface="Palanquin" panose="020B0004020203020204" pitchFamily="34" charset="77"/>
              </a:defRPr>
            </a:lvl1pPr>
          </a:lstStyle>
          <a:p>
            <a:pPr lvl="0"/>
            <a:r>
              <a:rPr lang="en-GB" dirty="0"/>
              <a:t>Job Title</a:t>
            </a:r>
            <a:endParaRPr lang="en-US" dirty="0"/>
          </a:p>
        </p:txBody>
      </p:sp>
    </p:spTree>
    <p:extLst>
      <p:ext uri="{BB962C8B-B14F-4D97-AF65-F5344CB8AC3E}">
        <p14:creationId xmlns:p14="http://schemas.microsoft.com/office/powerpoint/2010/main" val="932746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Person Callout">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015FCE9F-1F70-C1D7-BA1C-530B9F355D11}"/>
              </a:ext>
            </a:extLst>
          </p:cNvPr>
          <p:cNvSpPr>
            <a:spLocks noGrp="1"/>
          </p:cNvSpPr>
          <p:nvPr>
            <p:ph type="body" sz="quarter" idx="13" hasCustomPrompt="1"/>
          </p:nvPr>
        </p:nvSpPr>
        <p:spPr>
          <a:xfrm>
            <a:off x="1039087" y="4147430"/>
            <a:ext cx="3082747" cy="461665"/>
          </a:xfrm>
        </p:spPr>
        <p:txBody>
          <a:bodyPr wrap="square" anchor="b">
            <a:spAutoFit/>
          </a:bodyPr>
          <a:lstStyle>
            <a:lvl1pPr>
              <a:lnSpc>
                <a:spcPct val="100000"/>
              </a:lnSpc>
              <a:defRPr sz="2400" b="1" spc="0" baseline="0">
                <a:solidFill>
                  <a:schemeClr val="accent1"/>
                </a:solidFill>
                <a:latin typeface="Palanquin" panose="020B0004020203020204" pitchFamily="34" charset="77"/>
                <a:cs typeface="Palanquin" panose="020B0004020203020204" pitchFamily="34" charset="77"/>
              </a:defRPr>
            </a:lvl1pPr>
          </a:lstStyle>
          <a:p>
            <a:pPr lvl="0"/>
            <a:r>
              <a:rPr lang="en-GB" dirty="0"/>
              <a:t>First M. Last</a:t>
            </a:r>
            <a:endParaRPr lang="en-US" dirty="0"/>
          </a:p>
        </p:txBody>
      </p:sp>
      <p:sp>
        <p:nvSpPr>
          <p:cNvPr id="13" name="Text Placeholder 8">
            <a:extLst>
              <a:ext uri="{FF2B5EF4-FFF2-40B4-BE49-F238E27FC236}">
                <a16:creationId xmlns:a16="http://schemas.microsoft.com/office/drawing/2014/main" id="{1A53CAA2-6484-CDF8-708E-17E3923E6F60}"/>
              </a:ext>
            </a:extLst>
          </p:cNvPr>
          <p:cNvSpPr>
            <a:spLocks noGrp="1"/>
          </p:cNvSpPr>
          <p:nvPr>
            <p:ph type="body" sz="quarter" idx="14" hasCustomPrompt="1"/>
          </p:nvPr>
        </p:nvSpPr>
        <p:spPr>
          <a:xfrm>
            <a:off x="1039088" y="4570623"/>
            <a:ext cx="3082746" cy="338554"/>
          </a:xfrm>
        </p:spPr>
        <p:txBody>
          <a:bodyPr wrap="square" anchor="t">
            <a:spAutoFit/>
          </a:bodyPr>
          <a:lstStyle>
            <a:lvl1pPr>
              <a:lnSpc>
                <a:spcPct val="100000"/>
              </a:lnSpc>
              <a:defRPr sz="1600" b="0" spc="0" baseline="0">
                <a:solidFill>
                  <a:schemeClr val="accent1"/>
                </a:solidFill>
                <a:latin typeface="Palanquin" panose="020B0004020203020204" pitchFamily="34" charset="77"/>
                <a:cs typeface="Palanquin" panose="020B0004020203020204" pitchFamily="34" charset="77"/>
              </a:defRPr>
            </a:lvl1pPr>
          </a:lstStyle>
          <a:p>
            <a:pPr lvl="0"/>
            <a:r>
              <a:rPr lang="en-GB" dirty="0"/>
              <a:t>Job Title</a:t>
            </a:r>
            <a:endParaRPr lang="en-US" dirty="0"/>
          </a:p>
        </p:txBody>
      </p:sp>
      <p:sp>
        <p:nvSpPr>
          <p:cNvPr id="9" name="Picture Placeholder 6">
            <a:extLst>
              <a:ext uri="{FF2B5EF4-FFF2-40B4-BE49-F238E27FC236}">
                <a16:creationId xmlns:a16="http://schemas.microsoft.com/office/drawing/2014/main" id="{57FF308E-56FD-C803-0A2E-13C5390F69E9}"/>
              </a:ext>
            </a:extLst>
          </p:cNvPr>
          <p:cNvSpPr>
            <a:spLocks noGrp="1" noChangeAspect="1"/>
          </p:cNvSpPr>
          <p:nvPr>
            <p:ph type="pic" sz="quarter" idx="10"/>
          </p:nvPr>
        </p:nvSpPr>
        <p:spPr>
          <a:xfrm>
            <a:off x="1039087" y="1569722"/>
            <a:ext cx="2318400" cy="2318400"/>
          </a:xfrm>
          <a:prstGeom prst="ellipse">
            <a:avLst/>
          </a:prstGeom>
          <a:noFill/>
        </p:spPr>
        <p:txBody>
          <a:bodyPr anchor="ctr"/>
          <a:lstStyle>
            <a:lvl1pPr algn="ctr">
              <a:defRPr>
                <a:solidFill>
                  <a:schemeClr val="tx1">
                    <a:lumMod val="50000"/>
                    <a:lumOff val="50000"/>
                  </a:schemeClr>
                </a:solidFill>
              </a:defRPr>
            </a:lvl1pPr>
          </a:lstStyle>
          <a:p>
            <a:r>
              <a:rPr lang="en-US"/>
              <a:t>Click icon to add picture</a:t>
            </a:r>
          </a:p>
        </p:txBody>
      </p:sp>
      <p:sp>
        <p:nvSpPr>
          <p:cNvPr id="10" name="Picture Placeholder 6">
            <a:extLst>
              <a:ext uri="{FF2B5EF4-FFF2-40B4-BE49-F238E27FC236}">
                <a16:creationId xmlns:a16="http://schemas.microsoft.com/office/drawing/2014/main" id="{5A5FD236-75B7-1B9C-E4C8-80908E1452BD}"/>
              </a:ext>
            </a:extLst>
          </p:cNvPr>
          <p:cNvSpPr>
            <a:spLocks noGrp="1" noChangeAspect="1"/>
          </p:cNvSpPr>
          <p:nvPr>
            <p:ph type="pic" sz="quarter" idx="11"/>
          </p:nvPr>
        </p:nvSpPr>
        <p:spPr>
          <a:xfrm>
            <a:off x="4738890" y="1569722"/>
            <a:ext cx="2318400" cy="2318400"/>
          </a:xfrm>
          <a:prstGeom prst="ellipse">
            <a:avLst/>
          </a:prstGeom>
          <a:noFill/>
        </p:spPr>
        <p:txBody>
          <a:bodyPr anchor="ctr"/>
          <a:lstStyle>
            <a:lvl1pPr algn="ctr">
              <a:defRPr>
                <a:solidFill>
                  <a:schemeClr val="tx1">
                    <a:lumMod val="50000"/>
                    <a:lumOff val="50000"/>
                  </a:schemeClr>
                </a:solidFill>
              </a:defRPr>
            </a:lvl1pPr>
          </a:lstStyle>
          <a:p>
            <a:r>
              <a:rPr lang="en-US"/>
              <a:t>Click icon to add picture</a:t>
            </a:r>
          </a:p>
        </p:txBody>
      </p:sp>
      <p:sp>
        <p:nvSpPr>
          <p:cNvPr id="11" name="Picture Placeholder 6">
            <a:extLst>
              <a:ext uri="{FF2B5EF4-FFF2-40B4-BE49-F238E27FC236}">
                <a16:creationId xmlns:a16="http://schemas.microsoft.com/office/drawing/2014/main" id="{800B0CA0-2DC1-F9FD-7033-6A96708BE6F9}"/>
              </a:ext>
            </a:extLst>
          </p:cNvPr>
          <p:cNvSpPr>
            <a:spLocks noGrp="1" noChangeAspect="1"/>
          </p:cNvSpPr>
          <p:nvPr>
            <p:ph type="pic" sz="quarter" idx="12"/>
          </p:nvPr>
        </p:nvSpPr>
        <p:spPr>
          <a:xfrm>
            <a:off x="8452761" y="1569722"/>
            <a:ext cx="2318400" cy="2318400"/>
          </a:xfrm>
          <a:prstGeom prst="ellipse">
            <a:avLst/>
          </a:prstGeom>
          <a:noFill/>
        </p:spPr>
        <p:txBody>
          <a:bodyPr anchor="ctr"/>
          <a:lstStyle>
            <a:lvl1pPr algn="ctr">
              <a:defRPr>
                <a:solidFill>
                  <a:schemeClr val="tx1">
                    <a:lumMod val="50000"/>
                    <a:lumOff val="50000"/>
                  </a:schemeClr>
                </a:solidFill>
              </a:defRPr>
            </a:lvl1pPr>
          </a:lstStyle>
          <a:p>
            <a:r>
              <a:rPr lang="en-US"/>
              <a:t>Click icon to add picture</a:t>
            </a:r>
          </a:p>
        </p:txBody>
      </p:sp>
      <p:sp>
        <p:nvSpPr>
          <p:cNvPr id="14" name="Text Placeholder 8">
            <a:extLst>
              <a:ext uri="{FF2B5EF4-FFF2-40B4-BE49-F238E27FC236}">
                <a16:creationId xmlns:a16="http://schemas.microsoft.com/office/drawing/2014/main" id="{9DDDF8EF-B090-BBC2-078F-F197B53CFA9C}"/>
              </a:ext>
            </a:extLst>
          </p:cNvPr>
          <p:cNvSpPr>
            <a:spLocks noGrp="1"/>
          </p:cNvSpPr>
          <p:nvPr>
            <p:ph type="body" sz="quarter" idx="15" hasCustomPrompt="1"/>
          </p:nvPr>
        </p:nvSpPr>
        <p:spPr>
          <a:xfrm>
            <a:off x="4738890" y="4147430"/>
            <a:ext cx="3082747" cy="461665"/>
          </a:xfrm>
        </p:spPr>
        <p:txBody>
          <a:bodyPr wrap="square" anchor="b">
            <a:spAutoFit/>
          </a:bodyPr>
          <a:lstStyle>
            <a:lvl1pPr>
              <a:lnSpc>
                <a:spcPct val="100000"/>
              </a:lnSpc>
              <a:defRPr sz="2400" b="1" spc="0" baseline="0">
                <a:solidFill>
                  <a:schemeClr val="accent1"/>
                </a:solidFill>
                <a:latin typeface="Palanquin" panose="020B0004020203020204" pitchFamily="34" charset="77"/>
                <a:cs typeface="Palanquin" panose="020B0004020203020204" pitchFamily="34" charset="77"/>
              </a:defRPr>
            </a:lvl1pPr>
          </a:lstStyle>
          <a:p>
            <a:pPr lvl="0"/>
            <a:r>
              <a:rPr lang="en-GB" dirty="0"/>
              <a:t>First M. Last</a:t>
            </a:r>
            <a:endParaRPr lang="en-US" dirty="0"/>
          </a:p>
        </p:txBody>
      </p:sp>
      <p:sp>
        <p:nvSpPr>
          <p:cNvPr id="15" name="Text Placeholder 8">
            <a:extLst>
              <a:ext uri="{FF2B5EF4-FFF2-40B4-BE49-F238E27FC236}">
                <a16:creationId xmlns:a16="http://schemas.microsoft.com/office/drawing/2014/main" id="{3C9862F8-EF61-8135-EE91-4727DD993163}"/>
              </a:ext>
            </a:extLst>
          </p:cNvPr>
          <p:cNvSpPr>
            <a:spLocks noGrp="1"/>
          </p:cNvSpPr>
          <p:nvPr>
            <p:ph type="body" sz="quarter" idx="16" hasCustomPrompt="1"/>
          </p:nvPr>
        </p:nvSpPr>
        <p:spPr>
          <a:xfrm>
            <a:off x="4738891" y="4570623"/>
            <a:ext cx="3082746" cy="338554"/>
          </a:xfrm>
        </p:spPr>
        <p:txBody>
          <a:bodyPr wrap="square" anchor="t">
            <a:spAutoFit/>
          </a:bodyPr>
          <a:lstStyle>
            <a:lvl1pPr>
              <a:lnSpc>
                <a:spcPct val="100000"/>
              </a:lnSpc>
              <a:defRPr sz="1600" b="0" spc="0" baseline="0">
                <a:solidFill>
                  <a:schemeClr val="accent1"/>
                </a:solidFill>
                <a:latin typeface="Palanquin" panose="020B0004020203020204" pitchFamily="34" charset="77"/>
                <a:cs typeface="Palanquin" panose="020B0004020203020204" pitchFamily="34" charset="77"/>
              </a:defRPr>
            </a:lvl1pPr>
          </a:lstStyle>
          <a:p>
            <a:pPr lvl="0"/>
            <a:r>
              <a:rPr lang="en-GB" dirty="0"/>
              <a:t>Job Title</a:t>
            </a:r>
            <a:endParaRPr lang="en-US" dirty="0"/>
          </a:p>
        </p:txBody>
      </p:sp>
      <p:sp>
        <p:nvSpPr>
          <p:cNvPr id="16" name="Text Placeholder 8">
            <a:extLst>
              <a:ext uri="{FF2B5EF4-FFF2-40B4-BE49-F238E27FC236}">
                <a16:creationId xmlns:a16="http://schemas.microsoft.com/office/drawing/2014/main" id="{CA7D48E7-D2B0-0CB9-01F8-F8736186760D}"/>
              </a:ext>
            </a:extLst>
          </p:cNvPr>
          <p:cNvSpPr>
            <a:spLocks noGrp="1"/>
          </p:cNvSpPr>
          <p:nvPr>
            <p:ph type="body" sz="quarter" idx="17" hasCustomPrompt="1"/>
          </p:nvPr>
        </p:nvSpPr>
        <p:spPr>
          <a:xfrm>
            <a:off x="8452761" y="4147430"/>
            <a:ext cx="3082747" cy="461665"/>
          </a:xfrm>
        </p:spPr>
        <p:txBody>
          <a:bodyPr wrap="square" anchor="b">
            <a:spAutoFit/>
          </a:bodyPr>
          <a:lstStyle>
            <a:lvl1pPr>
              <a:lnSpc>
                <a:spcPct val="100000"/>
              </a:lnSpc>
              <a:defRPr sz="2400" b="1" spc="0" baseline="0">
                <a:solidFill>
                  <a:schemeClr val="accent1"/>
                </a:solidFill>
                <a:latin typeface="Palanquin" panose="020B0004020203020204" pitchFamily="34" charset="77"/>
                <a:cs typeface="Palanquin" panose="020B0004020203020204" pitchFamily="34" charset="77"/>
              </a:defRPr>
            </a:lvl1pPr>
          </a:lstStyle>
          <a:p>
            <a:pPr lvl="0"/>
            <a:r>
              <a:rPr lang="en-GB" dirty="0"/>
              <a:t>First M. Last</a:t>
            </a:r>
            <a:endParaRPr lang="en-US" dirty="0"/>
          </a:p>
        </p:txBody>
      </p:sp>
      <p:sp>
        <p:nvSpPr>
          <p:cNvPr id="17" name="Text Placeholder 8">
            <a:extLst>
              <a:ext uri="{FF2B5EF4-FFF2-40B4-BE49-F238E27FC236}">
                <a16:creationId xmlns:a16="http://schemas.microsoft.com/office/drawing/2014/main" id="{8E72770D-A563-DA46-CAC8-A536B94FC161}"/>
              </a:ext>
            </a:extLst>
          </p:cNvPr>
          <p:cNvSpPr>
            <a:spLocks noGrp="1"/>
          </p:cNvSpPr>
          <p:nvPr>
            <p:ph type="body" sz="quarter" idx="18" hasCustomPrompt="1"/>
          </p:nvPr>
        </p:nvSpPr>
        <p:spPr>
          <a:xfrm>
            <a:off x="8452762" y="4570623"/>
            <a:ext cx="3082746" cy="338554"/>
          </a:xfrm>
        </p:spPr>
        <p:txBody>
          <a:bodyPr wrap="square" anchor="t">
            <a:spAutoFit/>
          </a:bodyPr>
          <a:lstStyle>
            <a:lvl1pPr>
              <a:lnSpc>
                <a:spcPct val="100000"/>
              </a:lnSpc>
              <a:defRPr sz="1600" b="0" spc="0" baseline="0">
                <a:solidFill>
                  <a:schemeClr val="accent1"/>
                </a:solidFill>
                <a:latin typeface="Palanquin" panose="020B0004020203020204" pitchFamily="34" charset="77"/>
                <a:cs typeface="Palanquin" panose="020B0004020203020204" pitchFamily="34" charset="77"/>
              </a:defRPr>
            </a:lvl1pPr>
          </a:lstStyle>
          <a:p>
            <a:pPr lvl="0"/>
            <a:r>
              <a:rPr lang="en-GB" dirty="0"/>
              <a:t>Job Title</a:t>
            </a:r>
            <a:endParaRPr lang="en-US" dirty="0"/>
          </a:p>
        </p:txBody>
      </p:sp>
    </p:spTree>
    <p:extLst>
      <p:ext uri="{BB962C8B-B14F-4D97-AF65-F5344CB8AC3E}">
        <p14:creationId xmlns:p14="http://schemas.microsoft.com/office/powerpoint/2010/main" val="181775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ubsection Divider Yellow">
    <p:bg>
      <p:bgPr>
        <a:solidFill>
          <a:schemeClr val="accent3"/>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bg1"/>
                </a:solidFill>
              </a:defRPr>
            </a:lvl1pPr>
          </a:lstStyle>
          <a:p>
            <a:r>
              <a:rPr lang="en-US"/>
              <a:t>Click icon to add picture</a:t>
            </a:r>
            <a:endParaRPr lang="en-US" dirty="0"/>
          </a:p>
        </p:txBody>
      </p:sp>
      <p:sp>
        <p:nvSpPr>
          <p:cNvPr id="4" name="Text Placeholder 3">
            <a:extLst>
              <a:ext uri="{FF2B5EF4-FFF2-40B4-BE49-F238E27FC236}">
                <a16:creationId xmlns:a16="http://schemas.microsoft.com/office/drawing/2014/main" id="{A7C240F1-24C7-6938-6EAA-FB7A8B58C66F}"/>
              </a:ext>
            </a:extLst>
          </p:cNvPr>
          <p:cNvSpPr>
            <a:spLocks noGrp="1"/>
          </p:cNvSpPr>
          <p:nvPr>
            <p:ph type="body" sz="quarter" idx="13" hasCustomPrompt="1"/>
          </p:nvPr>
        </p:nvSpPr>
        <p:spPr>
          <a:xfrm>
            <a:off x="432474" y="2785892"/>
            <a:ext cx="4891854" cy="396875"/>
          </a:xfrm>
        </p:spPr>
        <p:txBody>
          <a:bodyPr anchor="b">
            <a:noAutofit/>
          </a:bodyPr>
          <a:lstStyle>
            <a:lvl1pPr>
              <a:defRPr sz="2000" b="1" i="0">
                <a:solidFill>
                  <a:schemeClr val="accent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dirty="0"/>
              <a:t>SECTION TITLE</a:t>
            </a:r>
            <a:endParaRPr lang="en-US" dirty="0"/>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accent1"/>
                </a:solidFill>
              </a:defRPr>
            </a:lvl1pPr>
          </a:lstStyle>
          <a:p>
            <a:r>
              <a:rPr lang="en-GB" dirty="0"/>
              <a:t>SUBSECTION TITLE</a:t>
            </a:r>
            <a:endParaRPr lang="en-US" dirty="0"/>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Tree>
    <p:extLst>
      <p:ext uri="{BB962C8B-B14F-4D97-AF65-F5344CB8AC3E}">
        <p14:creationId xmlns:p14="http://schemas.microsoft.com/office/powerpoint/2010/main" val="3982157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inal">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6CD99-8E10-9159-5C67-3E18AF37D5E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1799" y="5815390"/>
            <a:ext cx="626685" cy="626685"/>
          </a:xfrm>
          <a:prstGeom prst="rect">
            <a:avLst/>
          </a:prstGeom>
        </p:spPr>
      </p:pic>
      <p:pic>
        <p:nvPicPr>
          <p:cNvPr id="5" name="Picture 4" descr="A black background with white text&#10;&#10;Description automatically generated">
            <a:extLst>
              <a:ext uri="{FF2B5EF4-FFF2-40B4-BE49-F238E27FC236}">
                <a16:creationId xmlns:a16="http://schemas.microsoft.com/office/drawing/2014/main" id="{3C05EB36-616B-C946-0F48-87653392E21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20508" y="2619555"/>
            <a:ext cx="5350983" cy="1618889"/>
          </a:xfrm>
          <a:prstGeom prst="rect">
            <a:avLst/>
          </a:prstGeom>
        </p:spPr>
      </p:pic>
    </p:spTree>
    <p:extLst>
      <p:ext uri="{BB962C8B-B14F-4D97-AF65-F5344CB8AC3E}">
        <p14:creationId xmlns:p14="http://schemas.microsoft.com/office/powerpoint/2010/main" val="18531424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Divider Red">
    <p:bg>
      <p:bgPr>
        <a:solidFill>
          <a:schemeClr val="accent2">
            <a:lumMod val="75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EB022C-19C0-0500-B9A9-B738E1383744}"/>
              </a:ext>
            </a:extLst>
          </p:cNvPr>
          <p:cNvSpPr txBox="1"/>
          <p:nvPr userDrawn="1"/>
        </p:nvSpPr>
        <p:spPr>
          <a:xfrm>
            <a:off x="7953042" y="6059912"/>
            <a:ext cx="3785136" cy="276999"/>
          </a:xfrm>
          <a:prstGeom prst="rect">
            <a:avLst/>
          </a:prstGeom>
          <a:noFill/>
        </p:spPr>
        <p:txBody>
          <a:bodyPr wrap="square">
            <a:spAutoFit/>
          </a:bodyPr>
          <a:lstStyle/>
          <a:p>
            <a:pPr algn="r"/>
            <a:r>
              <a:rPr lang="en-US" sz="1200" b="1" dirty="0">
                <a:solidFill>
                  <a:schemeClr val="bg1"/>
                </a:solidFill>
                <a:latin typeface="Palanquin" panose="020B0004020203020204" pitchFamily="34" charset="77"/>
                <a:cs typeface="Palanquin" panose="020B0004020203020204" pitchFamily="34" charset="77"/>
              </a:rPr>
              <a:t>12</a:t>
            </a:r>
          </a:p>
        </p:txBody>
      </p:sp>
      <p:pic>
        <p:nvPicPr>
          <p:cNvPr id="37" name="Graphic 36">
            <a:extLst>
              <a:ext uri="{FF2B5EF4-FFF2-40B4-BE49-F238E27FC236}">
                <a16:creationId xmlns:a16="http://schemas.microsoft.com/office/drawing/2014/main" id="{4C87311E-8592-7E71-8635-4D5E1CA30C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06966" y="0"/>
            <a:ext cx="6385034" cy="6858000"/>
          </a:xfrm>
          <a:prstGeom prst="rect">
            <a:avLst/>
          </a:prstGeom>
        </p:spPr>
      </p:pic>
      <p:sp>
        <p:nvSpPr>
          <p:cNvPr id="43" name="Picture Placeholder 42">
            <a:extLst>
              <a:ext uri="{FF2B5EF4-FFF2-40B4-BE49-F238E27FC236}">
                <a16:creationId xmlns:a16="http://schemas.microsoft.com/office/drawing/2014/main" id="{9BDED767-7FE7-7D45-3AF5-EEE54FF35360}"/>
              </a:ext>
            </a:extLst>
          </p:cNvPr>
          <p:cNvSpPr>
            <a:spLocks noGrp="1"/>
          </p:cNvSpPr>
          <p:nvPr>
            <p:ph type="pic" sz="quarter" idx="10"/>
          </p:nvPr>
        </p:nvSpPr>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txBody>
          <a:bodyPr wrap="square" anchor="ctr">
            <a:noAutofit/>
          </a:bodyPr>
          <a:lstStyle>
            <a:lvl1pPr algn="ctr">
              <a:defRPr>
                <a:solidFill>
                  <a:schemeClr val="bg1"/>
                </a:solidFill>
              </a:defRPr>
            </a:lvl1pPr>
          </a:lstStyle>
          <a:p>
            <a:endParaRPr lang="en-US" dirty="0"/>
          </a:p>
        </p:txBody>
      </p:sp>
      <p:sp>
        <p:nvSpPr>
          <p:cNvPr id="6" name="Title 21">
            <a:extLst>
              <a:ext uri="{FF2B5EF4-FFF2-40B4-BE49-F238E27FC236}">
                <a16:creationId xmlns:a16="http://schemas.microsoft.com/office/drawing/2014/main" id="{1268BFDE-69AA-818B-FD5D-8A8BD6CD5DC4}"/>
              </a:ext>
            </a:extLst>
          </p:cNvPr>
          <p:cNvSpPr>
            <a:spLocks noGrp="1"/>
          </p:cNvSpPr>
          <p:nvPr>
            <p:ph type="title" hasCustomPrompt="1"/>
          </p:nvPr>
        </p:nvSpPr>
        <p:spPr>
          <a:xfrm>
            <a:off x="440717" y="3023923"/>
            <a:ext cx="4570364" cy="840230"/>
          </a:xfrm>
        </p:spPr>
        <p:txBody>
          <a:bodyPr anchor="t"/>
          <a:lstStyle>
            <a:lvl1pPr>
              <a:defRPr>
                <a:solidFill>
                  <a:schemeClr val="bg1"/>
                </a:solidFill>
              </a:defRPr>
            </a:lvl1pPr>
          </a:lstStyle>
          <a:p>
            <a:r>
              <a:rPr lang="en-GB" dirty="0"/>
              <a:t>SECTION TITLE</a:t>
            </a:r>
            <a:endParaRPr lang="en-US" dirty="0"/>
          </a:p>
        </p:txBody>
      </p:sp>
    </p:spTree>
    <p:extLst>
      <p:ext uri="{BB962C8B-B14F-4D97-AF65-F5344CB8AC3E}">
        <p14:creationId xmlns:p14="http://schemas.microsoft.com/office/powerpoint/2010/main" val="17683551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ubsection Divider Red">
    <p:bg>
      <p:bgPr>
        <a:solidFill>
          <a:schemeClr val="accent2"/>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bg1"/>
                </a:solidFill>
              </a:defRPr>
            </a:lvl1pPr>
          </a:lstStyle>
          <a:p>
            <a:endParaRPr lang="en-US" dirty="0"/>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bg1"/>
                </a:solidFill>
              </a:defRPr>
            </a:lvl1pPr>
          </a:lstStyle>
          <a:p>
            <a:r>
              <a:rPr lang="en-GB" dirty="0"/>
              <a:t>SUBSECTION TITLE</a:t>
            </a:r>
            <a:endParaRPr lang="en-US" dirty="0"/>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
        <p:nvSpPr>
          <p:cNvPr id="8" name="Text Placeholder 3">
            <a:extLst>
              <a:ext uri="{FF2B5EF4-FFF2-40B4-BE49-F238E27FC236}">
                <a16:creationId xmlns:a16="http://schemas.microsoft.com/office/drawing/2014/main" id="{BADBF803-B184-7AFE-13FE-47E746105619}"/>
              </a:ext>
            </a:extLst>
          </p:cNvPr>
          <p:cNvSpPr>
            <a:spLocks noGrp="1"/>
          </p:cNvSpPr>
          <p:nvPr>
            <p:ph type="body" sz="quarter" idx="13" hasCustomPrompt="1"/>
          </p:nvPr>
        </p:nvSpPr>
        <p:spPr>
          <a:xfrm>
            <a:off x="432474" y="2785892"/>
            <a:ext cx="4891854" cy="396875"/>
          </a:xfrm>
        </p:spPr>
        <p:txBody>
          <a:bodyPr anchor="b">
            <a:noAutofit/>
          </a:bodyPr>
          <a:lstStyle>
            <a:lvl1pPr>
              <a:defRPr sz="2000" b="1" i="0">
                <a:solidFill>
                  <a:schemeClr val="bg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dirty="0"/>
              <a:t>SECTION TITLE</a:t>
            </a:r>
            <a:endParaRPr lang="en-US" dirty="0"/>
          </a:p>
        </p:txBody>
      </p:sp>
    </p:spTree>
    <p:extLst>
      <p:ext uri="{BB962C8B-B14F-4D97-AF65-F5344CB8AC3E}">
        <p14:creationId xmlns:p14="http://schemas.microsoft.com/office/powerpoint/2010/main" val="41222259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Divider Blue">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EB022C-19C0-0500-B9A9-B738E1383744}"/>
              </a:ext>
            </a:extLst>
          </p:cNvPr>
          <p:cNvSpPr txBox="1"/>
          <p:nvPr userDrawn="1"/>
        </p:nvSpPr>
        <p:spPr>
          <a:xfrm>
            <a:off x="7953042" y="6059912"/>
            <a:ext cx="3785136" cy="276999"/>
          </a:xfrm>
          <a:prstGeom prst="rect">
            <a:avLst/>
          </a:prstGeom>
          <a:noFill/>
        </p:spPr>
        <p:txBody>
          <a:bodyPr wrap="square">
            <a:spAutoFit/>
          </a:bodyPr>
          <a:lstStyle/>
          <a:p>
            <a:pPr algn="r"/>
            <a:r>
              <a:rPr lang="en-US" sz="1200" b="1" dirty="0">
                <a:solidFill>
                  <a:schemeClr val="bg1"/>
                </a:solidFill>
                <a:latin typeface="Palanquin" panose="020B0004020203020204" pitchFamily="34" charset="77"/>
                <a:cs typeface="Palanquin" panose="020B0004020203020204" pitchFamily="34" charset="77"/>
              </a:rPr>
              <a:t>12</a:t>
            </a:r>
          </a:p>
        </p:txBody>
      </p:sp>
      <p:pic>
        <p:nvPicPr>
          <p:cNvPr id="37" name="Graphic 36">
            <a:extLst>
              <a:ext uri="{FF2B5EF4-FFF2-40B4-BE49-F238E27FC236}">
                <a16:creationId xmlns:a16="http://schemas.microsoft.com/office/drawing/2014/main" id="{4C87311E-8592-7E71-8635-4D5E1CA30C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06966" y="0"/>
            <a:ext cx="6385034" cy="6858000"/>
          </a:xfrm>
          <a:prstGeom prst="rect">
            <a:avLst/>
          </a:prstGeom>
        </p:spPr>
      </p:pic>
      <p:sp>
        <p:nvSpPr>
          <p:cNvPr id="43" name="Picture Placeholder 42">
            <a:extLst>
              <a:ext uri="{FF2B5EF4-FFF2-40B4-BE49-F238E27FC236}">
                <a16:creationId xmlns:a16="http://schemas.microsoft.com/office/drawing/2014/main" id="{9BDED767-7FE7-7D45-3AF5-EEE54FF35360}"/>
              </a:ext>
            </a:extLst>
          </p:cNvPr>
          <p:cNvSpPr>
            <a:spLocks noGrp="1"/>
          </p:cNvSpPr>
          <p:nvPr>
            <p:ph type="pic" sz="quarter" idx="10" hasCustomPrompt="1"/>
          </p:nvPr>
        </p:nvSpPr>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txBody>
          <a:bodyPr wrap="square" anchor="ctr">
            <a:noAutofit/>
          </a:bodyPr>
          <a:lstStyle>
            <a:lvl1pPr algn="ctr">
              <a:defRPr/>
            </a:lvl1pPr>
          </a:lstStyle>
          <a:p>
            <a:r>
              <a:rPr lang="en-US" dirty="0"/>
              <a:t> </a:t>
            </a:r>
          </a:p>
        </p:txBody>
      </p:sp>
      <p:sp>
        <p:nvSpPr>
          <p:cNvPr id="6" name="Title 21">
            <a:extLst>
              <a:ext uri="{FF2B5EF4-FFF2-40B4-BE49-F238E27FC236}">
                <a16:creationId xmlns:a16="http://schemas.microsoft.com/office/drawing/2014/main" id="{94FAEA10-D7F2-D635-33AC-6D311B73DF7B}"/>
              </a:ext>
            </a:extLst>
          </p:cNvPr>
          <p:cNvSpPr>
            <a:spLocks noGrp="1"/>
          </p:cNvSpPr>
          <p:nvPr>
            <p:ph type="title" hasCustomPrompt="1"/>
          </p:nvPr>
        </p:nvSpPr>
        <p:spPr>
          <a:xfrm>
            <a:off x="440716" y="3023923"/>
            <a:ext cx="4570364" cy="840230"/>
          </a:xfrm>
        </p:spPr>
        <p:txBody>
          <a:bodyPr anchor="t"/>
          <a:lstStyle>
            <a:lvl1pPr>
              <a:defRPr>
                <a:solidFill>
                  <a:schemeClr val="bg1"/>
                </a:solidFill>
              </a:defRPr>
            </a:lvl1pPr>
          </a:lstStyle>
          <a:p>
            <a:r>
              <a:rPr lang="en-GB" dirty="0"/>
              <a:t>SECTION TITLE</a:t>
            </a:r>
            <a:endParaRPr lang="en-US" dirty="0"/>
          </a:p>
        </p:txBody>
      </p:sp>
    </p:spTree>
    <p:extLst>
      <p:ext uri="{BB962C8B-B14F-4D97-AF65-F5344CB8AC3E}">
        <p14:creationId xmlns:p14="http://schemas.microsoft.com/office/powerpoint/2010/main" val="11561515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ubsection Divider Blue">
    <p:bg>
      <p:bgPr>
        <a:solidFill>
          <a:schemeClr val="accent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bg1"/>
                </a:solidFill>
              </a:defRPr>
            </a:lvl1pPr>
          </a:lstStyle>
          <a:p>
            <a:endParaRPr lang="en-US" dirty="0"/>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bg1"/>
                </a:solidFill>
              </a:defRPr>
            </a:lvl1pPr>
          </a:lstStyle>
          <a:p>
            <a:r>
              <a:rPr lang="en-GB" dirty="0"/>
              <a:t>SUBSECTION TITLE</a:t>
            </a:r>
            <a:endParaRPr lang="en-US" dirty="0"/>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
        <p:nvSpPr>
          <p:cNvPr id="8" name="Text Placeholder 3">
            <a:extLst>
              <a:ext uri="{FF2B5EF4-FFF2-40B4-BE49-F238E27FC236}">
                <a16:creationId xmlns:a16="http://schemas.microsoft.com/office/drawing/2014/main" id="{BFCB57F0-EB1F-08CF-C961-76111240BF1C}"/>
              </a:ext>
            </a:extLst>
          </p:cNvPr>
          <p:cNvSpPr>
            <a:spLocks noGrp="1"/>
          </p:cNvSpPr>
          <p:nvPr>
            <p:ph type="body" sz="quarter" idx="13" hasCustomPrompt="1"/>
          </p:nvPr>
        </p:nvSpPr>
        <p:spPr>
          <a:xfrm>
            <a:off x="432473" y="2785892"/>
            <a:ext cx="4891854" cy="396875"/>
          </a:xfrm>
        </p:spPr>
        <p:txBody>
          <a:bodyPr anchor="b">
            <a:noAutofit/>
          </a:bodyPr>
          <a:lstStyle>
            <a:lvl1pPr>
              <a:defRPr sz="2000" b="1" i="0">
                <a:solidFill>
                  <a:schemeClr val="bg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dirty="0"/>
              <a:t>SECTION TITLE</a:t>
            </a:r>
            <a:endParaRPr lang="en-US" dirty="0"/>
          </a:p>
        </p:txBody>
      </p:sp>
    </p:spTree>
    <p:extLst>
      <p:ext uri="{BB962C8B-B14F-4D97-AF65-F5344CB8AC3E}">
        <p14:creationId xmlns:p14="http://schemas.microsoft.com/office/powerpoint/2010/main" val="4701557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ideo">
    <p:bg>
      <p:bgPr>
        <a:solidFill>
          <a:srgbClr val="21296B"/>
        </a:solidFill>
        <a:effectLst/>
      </p:bgPr>
    </p:bg>
    <p:spTree>
      <p:nvGrpSpPr>
        <p:cNvPr id="1" name=""/>
        <p:cNvGrpSpPr/>
        <p:nvPr/>
      </p:nvGrpSpPr>
      <p:grpSpPr>
        <a:xfrm>
          <a:off x="0" y="0"/>
          <a:ext cx="0" cy="0"/>
          <a:chOff x="0" y="0"/>
          <a:chExt cx="0" cy="0"/>
        </a:xfrm>
      </p:grpSpPr>
      <p:pic>
        <p:nvPicPr>
          <p:cNvPr id="5" name="Picture 4" descr="A red blue and yellow circles&#10;&#10;Description automatically generated">
            <a:extLst>
              <a:ext uri="{FF2B5EF4-FFF2-40B4-BE49-F238E27FC236}">
                <a16:creationId xmlns:a16="http://schemas.microsoft.com/office/drawing/2014/main" id="{5A1E1206-F12C-E455-4749-FB680F44AC7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804491" y="0"/>
            <a:ext cx="8387509" cy="6858000"/>
          </a:xfrm>
          <a:prstGeom prst="rect">
            <a:avLst/>
          </a:prstGeom>
        </p:spPr>
      </p:pic>
      <p:sp>
        <p:nvSpPr>
          <p:cNvPr id="10" name="Text Placeholder 13">
            <a:extLst>
              <a:ext uri="{FF2B5EF4-FFF2-40B4-BE49-F238E27FC236}">
                <a16:creationId xmlns:a16="http://schemas.microsoft.com/office/drawing/2014/main" id="{06EE7E0D-4C3D-3C19-C0C6-6252FD84328F}"/>
              </a:ext>
            </a:extLst>
          </p:cNvPr>
          <p:cNvSpPr>
            <a:spLocks noGrp="1"/>
          </p:cNvSpPr>
          <p:nvPr>
            <p:ph type="body" sz="quarter" idx="12" hasCustomPrompt="1"/>
          </p:nvPr>
        </p:nvSpPr>
        <p:spPr>
          <a:xfrm>
            <a:off x="784497" y="2462434"/>
            <a:ext cx="2666620" cy="461665"/>
          </a:xfrm>
        </p:spPr>
        <p:txBody>
          <a:bodyPr wrap="square" anchor="b">
            <a:spAutoFit/>
          </a:bodyPr>
          <a:lstStyle>
            <a:lvl1pPr>
              <a:defRPr sz="2400" b="0">
                <a:solidFill>
                  <a:schemeClr val="bg1"/>
                </a:solidFill>
                <a:latin typeface="Palanquin" panose="020B0004020203020204" pitchFamily="34" charset="77"/>
                <a:cs typeface="Palanquin" panose="020B0004020203020204" pitchFamily="34" charset="77"/>
              </a:defRPr>
            </a:lvl1pPr>
            <a:lvl2pPr>
              <a:defRPr sz="3600">
                <a:solidFill>
                  <a:schemeClr val="tx2"/>
                </a:solidFill>
              </a:defRPr>
            </a:lvl2pPr>
            <a:lvl3pPr>
              <a:defRPr sz="3600">
                <a:solidFill>
                  <a:schemeClr val="tx2"/>
                </a:solidFill>
              </a:defRPr>
            </a:lvl3pPr>
            <a:lvl4pPr>
              <a:defRPr sz="3600">
                <a:solidFill>
                  <a:schemeClr val="tx2"/>
                </a:solidFill>
              </a:defRPr>
            </a:lvl4pPr>
            <a:lvl5pPr>
              <a:defRPr sz="3600">
                <a:solidFill>
                  <a:schemeClr val="tx2"/>
                </a:solidFill>
              </a:defRPr>
            </a:lvl5pPr>
          </a:lstStyle>
          <a:p>
            <a:pPr lvl="0"/>
            <a:r>
              <a:rPr lang="en-GB" dirty="0"/>
              <a:t>Small Title</a:t>
            </a:r>
            <a:endParaRPr lang="en-US" dirty="0"/>
          </a:p>
        </p:txBody>
      </p:sp>
      <p:sp>
        <p:nvSpPr>
          <p:cNvPr id="6" name="Text Placeholder 13">
            <a:extLst>
              <a:ext uri="{FF2B5EF4-FFF2-40B4-BE49-F238E27FC236}">
                <a16:creationId xmlns:a16="http://schemas.microsoft.com/office/drawing/2014/main" id="{5FEE27CE-D3EF-ECB9-BF4F-1BC437835BA3}"/>
              </a:ext>
            </a:extLst>
          </p:cNvPr>
          <p:cNvSpPr>
            <a:spLocks noGrp="1"/>
          </p:cNvSpPr>
          <p:nvPr>
            <p:ph type="body" sz="quarter" idx="14" hasCustomPrompt="1"/>
          </p:nvPr>
        </p:nvSpPr>
        <p:spPr>
          <a:xfrm>
            <a:off x="784497" y="3001042"/>
            <a:ext cx="2666620" cy="1200329"/>
          </a:xfrm>
        </p:spPr>
        <p:txBody>
          <a:bodyPr wrap="square" anchor="t">
            <a:spAutoFit/>
          </a:bodyPr>
          <a:lstStyle>
            <a:lvl1pPr>
              <a:defRPr sz="1800" b="0">
                <a:solidFill>
                  <a:schemeClr val="bg1"/>
                </a:solidFill>
                <a:latin typeface="Palanquin" panose="020B0004020203020204" pitchFamily="34" charset="77"/>
                <a:cs typeface="Palanquin" panose="020B0004020203020204" pitchFamily="34" charset="77"/>
              </a:defRPr>
            </a:lvl1pPr>
            <a:lvl2pPr>
              <a:defRPr sz="3600">
                <a:solidFill>
                  <a:schemeClr val="tx2"/>
                </a:solidFill>
              </a:defRPr>
            </a:lvl2pPr>
            <a:lvl3pPr>
              <a:defRPr sz="3600">
                <a:solidFill>
                  <a:schemeClr val="tx2"/>
                </a:solidFill>
              </a:defRPr>
            </a:lvl3pPr>
            <a:lvl4pPr>
              <a:defRPr sz="3600">
                <a:solidFill>
                  <a:schemeClr val="tx2"/>
                </a:solidFill>
              </a:defRPr>
            </a:lvl4pPr>
            <a:lvl5pPr>
              <a:defRPr sz="3600">
                <a:solidFill>
                  <a:schemeClr val="tx2"/>
                </a:solidFill>
              </a:defRPr>
            </a:lvl5pPr>
          </a:lstStyle>
          <a:p>
            <a:pPr lvl="0"/>
            <a:r>
              <a:rPr lang="en-GB" dirty="0"/>
              <a:t>Lorem ipsum </a:t>
            </a:r>
            <a:r>
              <a:rPr lang="en-GB" dirty="0" err="1"/>
              <a:t>odor</a:t>
            </a:r>
            <a:r>
              <a:rPr lang="en-GB" dirty="0"/>
              <a:t> </a:t>
            </a:r>
            <a:r>
              <a:rPr lang="en-GB" dirty="0" err="1"/>
              <a:t>amet</a:t>
            </a:r>
            <a:r>
              <a:rPr lang="en-GB" dirty="0"/>
              <a:t>, </a:t>
            </a:r>
            <a:r>
              <a:rPr lang="en-GB" dirty="0" err="1"/>
              <a:t>consectetuer</a:t>
            </a:r>
            <a:r>
              <a:rPr lang="en-GB" dirty="0"/>
              <a:t> </a:t>
            </a:r>
            <a:r>
              <a:rPr lang="en-GB" dirty="0" err="1"/>
              <a:t>adipiscing</a:t>
            </a:r>
            <a:r>
              <a:rPr lang="en-GB" dirty="0"/>
              <a:t> </a:t>
            </a:r>
            <a:r>
              <a:rPr lang="en-GB" dirty="0" err="1"/>
              <a:t>elit</a:t>
            </a:r>
            <a:r>
              <a:rPr lang="en-GB" dirty="0"/>
              <a:t>. Ut </a:t>
            </a:r>
            <a:r>
              <a:rPr lang="en-GB" dirty="0" err="1"/>
              <a:t>egestas</a:t>
            </a:r>
            <a:r>
              <a:rPr lang="en-GB" dirty="0"/>
              <a:t> </a:t>
            </a:r>
            <a:r>
              <a:rPr lang="en-GB" dirty="0" err="1"/>
              <a:t>hendrerit</a:t>
            </a:r>
            <a:r>
              <a:rPr lang="en-GB" dirty="0"/>
              <a:t> </a:t>
            </a:r>
            <a:r>
              <a:rPr lang="en-GB" dirty="0" err="1"/>
              <a:t>suscipit</a:t>
            </a:r>
            <a:r>
              <a:rPr lang="en-GB" dirty="0"/>
              <a:t> </a:t>
            </a:r>
            <a:r>
              <a:rPr lang="en-GB" dirty="0" err="1"/>
              <a:t>pellentesque</a:t>
            </a:r>
            <a:endParaRPr lang="en-US" dirty="0"/>
          </a:p>
        </p:txBody>
      </p:sp>
      <p:sp>
        <p:nvSpPr>
          <p:cNvPr id="11" name="TextBox 10">
            <a:extLst>
              <a:ext uri="{FF2B5EF4-FFF2-40B4-BE49-F238E27FC236}">
                <a16:creationId xmlns:a16="http://schemas.microsoft.com/office/drawing/2014/main" id="{39EAED86-66BF-348F-D371-5465526DFE62}"/>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
        <p:nvSpPr>
          <p:cNvPr id="8" name="Media Placeholder 8">
            <a:extLst>
              <a:ext uri="{FF2B5EF4-FFF2-40B4-BE49-F238E27FC236}">
                <a16:creationId xmlns:a16="http://schemas.microsoft.com/office/drawing/2014/main" id="{8F05CF28-7315-59CE-E54E-CD45A21D77E7}"/>
              </a:ext>
            </a:extLst>
          </p:cNvPr>
          <p:cNvSpPr>
            <a:spLocks noGrp="1"/>
          </p:cNvSpPr>
          <p:nvPr>
            <p:ph type="media" sz="quarter" idx="15" hasCustomPrompt="1"/>
          </p:nvPr>
        </p:nvSpPr>
        <p:spPr>
          <a:xfrm>
            <a:off x="4833258" y="1742056"/>
            <a:ext cx="5976600" cy="3373887"/>
          </a:xfrm>
          <a:prstGeom prst="roundRect">
            <a:avLst>
              <a:gd name="adj" fmla="val 2242"/>
            </a:avLst>
          </a:prstGeom>
          <a:solidFill>
            <a:schemeClr val="tx1"/>
          </a:solidFill>
        </p:spPr>
        <p:txBody>
          <a:bodyPr/>
          <a:lstStyle/>
          <a:p>
            <a:r>
              <a:rPr lang="en-US" dirty="0"/>
              <a:t>Click icon to insert video file or click shape and select insert &gt; video &gt; online film if sharing URL</a:t>
            </a:r>
          </a:p>
        </p:txBody>
      </p:sp>
    </p:spTree>
    <p:extLst>
      <p:ext uri="{BB962C8B-B14F-4D97-AF65-F5344CB8AC3E}">
        <p14:creationId xmlns:p14="http://schemas.microsoft.com/office/powerpoint/2010/main" val="22930586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allout Blue">
    <p:bg>
      <p:bgPr>
        <a:solidFill>
          <a:srgbClr val="21296B"/>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DB1370-6267-6205-AAF9-765CFE4F3E09}"/>
              </a:ext>
            </a:extLst>
          </p:cNvPr>
          <p:cNvPicPr>
            <a:picLocks noChangeAspect="1"/>
          </p:cNvPicPr>
          <p:nvPr userDrawn="1"/>
        </p:nvPicPr>
        <p:blipFill rotWithShape="1">
          <a:blip r:embed="rId2"/>
          <a:srcRect l="49212"/>
          <a:stretch/>
        </p:blipFill>
        <p:spPr>
          <a:xfrm>
            <a:off x="5999967" y="0"/>
            <a:ext cx="6192034" cy="6858000"/>
          </a:xfrm>
          <a:prstGeom prst="rect">
            <a:avLst/>
          </a:prstGeom>
        </p:spPr>
      </p:pic>
      <p:sp>
        <p:nvSpPr>
          <p:cNvPr id="10" name="Text Placeholder 13">
            <a:extLst>
              <a:ext uri="{FF2B5EF4-FFF2-40B4-BE49-F238E27FC236}">
                <a16:creationId xmlns:a16="http://schemas.microsoft.com/office/drawing/2014/main" id="{06EE7E0D-4C3D-3C19-C0C6-6252FD84328F}"/>
              </a:ext>
            </a:extLst>
          </p:cNvPr>
          <p:cNvSpPr>
            <a:spLocks noGrp="1"/>
          </p:cNvSpPr>
          <p:nvPr>
            <p:ph type="body" sz="quarter" idx="12" hasCustomPrompt="1"/>
          </p:nvPr>
        </p:nvSpPr>
        <p:spPr>
          <a:xfrm>
            <a:off x="757539" y="2070893"/>
            <a:ext cx="5121275" cy="2513013"/>
          </a:xfrm>
        </p:spPr>
        <p:txBody>
          <a:bodyPr anchor="ctr">
            <a:noAutofit/>
          </a:bodyPr>
          <a:lstStyle>
            <a:lvl1pPr>
              <a:defRPr sz="3600">
                <a:solidFill>
                  <a:schemeClr val="bg1"/>
                </a:solidFill>
                <a:latin typeface="Palanquin" panose="020B0004020203020204" pitchFamily="34" charset="77"/>
                <a:cs typeface="Palanquin" panose="020B0004020203020204" pitchFamily="34" charset="77"/>
              </a:defRPr>
            </a:lvl1pPr>
            <a:lvl2pPr>
              <a:defRPr sz="3600">
                <a:solidFill>
                  <a:schemeClr val="tx2"/>
                </a:solidFill>
              </a:defRPr>
            </a:lvl2pPr>
            <a:lvl3pPr>
              <a:defRPr sz="3600">
                <a:solidFill>
                  <a:schemeClr val="tx2"/>
                </a:solidFill>
              </a:defRPr>
            </a:lvl3pPr>
            <a:lvl4pPr>
              <a:defRPr sz="3600">
                <a:solidFill>
                  <a:schemeClr val="tx2"/>
                </a:solidFill>
              </a:defRPr>
            </a:lvl4pPr>
            <a:lvl5pPr>
              <a:defRPr sz="3600">
                <a:solidFill>
                  <a:schemeClr val="tx2"/>
                </a:solidFill>
              </a:defRPr>
            </a:lvl5pPr>
          </a:lstStyle>
          <a:p>
            <a:pPr lvl="0"/>
            <a:r>
              <a:rPr lang="en-GB" dirty="0"/>
              <a:t>This is a slide for featuring a piece of content like a statistic, photo or quote</a:t>
            </a:r>
            <a:endParaRPr lang="en-US" dirty="0"/>
          </a:p>
        </p:txBody>
      </p:sp>
      <p:sp>
        <p:nvSpPr>
          <p:cNvPr id="11" name="TextBox 10">
            <a:extLst>
              <a:ext uri="{FF2B5EF4-FFF2-40B4-BE49-F238E27FC236}">
                <a16:creationId xmlns:a16="http://schemas.microsoft.com/office/drawing/2014/main" id="{39EAED86-66BF-348F-D371-5465526DFE62}"/>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
        <p:nvSpPr>
          <p:cNvPr id="12" name="Picture Placeholder 2">
            <a:extLst>
              <a:ext uri="{FF2B5EF4-FFF2-40B4-BE49-F238E27FC236}">
                <a16:creationId xmlns:a16="http://schemas.microsoft.com/office/drawing/2014/main" id="{59B7B44D-EEBB-2829-C4CB-AF359879CC7B}"/>
              </a:ext>
            </a:extLst>
          </p:cNvPr>
          <p:cNvSpPr>
            <a:spLocks noGrp="1" noChangeAspect="1"/>
          </p:cNvSpPr>
          <p:nvPr>
            <p:ph type="pic" sz="quarter" idx="13"/>
          </p:nvPr>
        </p:nvSpPr>
        <p:spPr>
          <a:xfrm>
            <a:off x="6336000" y="745200"/>
            <a:ext cx="5337511" cy="5338800"/>
          </a:xfrm>
          <a:prstGeom prst="ellipse">
            <a:avLst/>
          </a:prstGeom>
          <a:noFill/>
        </p:spPr>
        <p:txBody>
          <a:bodyPr anchor="ctr"/>
          <a:lstStyle>
            <a:lvl1pPr algn="ctr">
              <a:defRPr>
                <a:solidFill>
                  <a:schemeClr val="bg1"/>
                </a:solidFill>
              </a:defRPr>
            </a:lvl1pPr>
          </a:lstStyle>
          <a:p>
            <a:endParaRPr lang="en-US" dirty="0"/>
          </a:p>
        </p:txBody>
      </p:sp>
    </p:spTree>
    <p:extLst>
      <p:ext uri="{BB962C8B-B14F-4D97-AF65-F5344CB8AC3E}">
        <p14:creationId xmlns:p14="http://schemas.microsoft.com/office/powerpoint/2010/main" val="3580457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L Blue">
    <p:bg>
      <p:bgPr>
        <a:solidFill>
          <a:srgbClr val="A7D2FF"/>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EB022C-19C0-0500-B9A9-B738E1383744}"/>
              </a:ext>
            </a:extLst>
          </p:cNvPr>
          <p:cNvSpPr txBox="1"/>
          <p:nvPr userDrawn="1"/>
        </p:nvSpPr>
        <p:spPr>
          <a:xfrm>
            <a:off x="7953042" y="6059912"/>
            <a:ext cx="3785136" cy="276999"/>
          </a:xfrm>
          <a:prstGeom prst="rect">
            <a:avLst/>
          </a:prstGeom>
          <a:noFill/>
        </p:spPr>
        <p:txBody>
          <a:bodyPr wrap="square">
            <a:spAutoFit/>
          </a:bodyPr>
          <a:lstStyle/>
          <a:p>
            <a:pPr algn="r"/>
            <a:r>
              <a:rPr lang="en-US" sz="1200" b="1" dirty="0">
                <a:solidFill>
                  <a:schemeClr val="bg1"/>
                </a:solidFill>
                <a:latin typeface="Palanquin" panose="020B0004020203020204" pitchFamily="34" charset="77"/>
                <a:cs typeface="Palanquin" panose="020B0004020203020204" pitchFamily="34" charset="77"/>
              </a:rPr>
              <a:t>12</a:t>
            </a:r>
          </a:p>
        </p:txBody>
      </p:sp>
      <p:pic>
        <p:nvPicPr>
          <p:cNvPr id="37" name="Graphic 36">
            <a:extLst>
              <a:ext uri="{FF2B5EF4-FFF2-40B4-BE49-F238E27FC236}">
                <a16:creationId xmlns:a16="http://schemas.microsoft.com/office/drawing/2014/main" id="{4C87311E-8592-7E71-8635-4D5E1CA30C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06966" y="0"/>
            <a:ext cx="6385034" cy="6858000"/>
          </a:xfrm>
          <a:prstGeom prst="rect">
            <a:avLst/>
          </a:prstGeom>
        </p:spPr>
      </p:pic>
      <p:sp>
        <p:nvSpPr>
          <p:cNvPr id="43" name="Picture Placeholder 42">
            <a:extLst>
              <a:ext uri="{FF2B5EF4-FFF2-40B4-BE49-F238E27FC236}">
                <a16:creationId xmlns:a16="http://schemas.microsoft.com/office/drawing/2014/main" id="{9BDED767-7FE7-7D45-3AF5-EEE54FF35360}"/>
              </a:ext>
            </a:extLst>
          </p:cNvPr>
          <p:cNvSpPr>
            <a:spLocks noGrp="1"/>
          </p:cNvSpPr>
          <p:nvPr>
            <p:ph type="pic" sz="quarter" idx="10"/>
          </p:nvPr>
        </p:nvSpPr>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txBody>
          <a:bodyPr wrap="square" anchor="ctr">
            <a:noAutofit/>
          </a:bodyPr>
          <a:lstStyle>
            <a:lvl1pPr algn="ctr">
              <a:defRPr>
                <a:solidFill>
                  <a:schemeClr val="bg1"/>
                </a:solidFill>
              </a:defRPr>
            </a:lvl1pPr>
          </a:lstStyle>
          <a:p>
            <a:r>
              <a:rPr lang="en-US"/>
              <a:t>Click icon to add picture</a:t>
            </a:r>
            <a:endParaRPr lang="en-US" dirty="0"/>
          </a:p>
        </p:txBody>
      </p:sp>
      <p:sp>
        <p:nvSpPr>
          <p:cNvPr id="6" name="Title 21">
            <a:extLst>
              <a:ext uri="{FF2B5EF4-FFF2-40B4-BE49-F238E27FC236}">
                <a16:creationId xmlns:a16="http://schemas.microsoft.com/office/drawing/2014/main" id="{832A7A2F-E3AA-2B98-F1AD-C07C1C80D60E}"/>
              </a:ext>
            </a:extLst>
          </p:cNvPr>
          <p:cNvSpPr>
            <a:spLocks noGrp="1"/>
          </p:cNvSpPr>
          <p:nvPr>
            <p:ph type="title" hasCustomPrompt="1"/>
          </p:nvPr>
        </p:nvSpPr>
        <p:spPr>
          <a:xfrm>
            <a:off x="426755" y="3023923"/>
            <a:ext cx="4570364" cy="840230"/>
          </a:xfrm>
        </p:spPr>
        <p:txBody>
          <a:bodyPr anchor="t"/>
          <a:lstStyle>
            <a:lvl1pPr>
              <a:defRPr>
                <a:solidFill>
                  <a:schemeClr val="accent1"/>
                </a:solidFill>
              </a:defRPr>
            </a:lvl1pPr>
          </a:lstStyle>
          <a:p>
            <a:r>
              <a:rPr lang="en-GB" dirty="0"/>
              <a:t>SECTION TITLE</a:t>
            </a:r>
            <a:endParaRPr lang="en-US" dirty="0"/>
          </a:p>
        </p:txBody>
      </p:sp>
    </p:spTree>
    <p:extLst>
      <p:ext uri="{BB962C8B-B14F-4D97-AF65-F5344CB8AC3E}">
        <p14:creationId xmlns:p14="http://schemas.microsoft.com/office/powerpoint/2010/main" val="2583977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section Divider L Blue">
    <p:bg>
      <p:bgPr>
        <a:solidFill>
          <a:srgbClr val="A7D2FF"/>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bg1"/>
                </a:solidFill>
              </a:defRPr>
            </a:lvl1pPr>
          </a:lstStyle>
          <a:p>
            <a:r>
              <a:rPr lang="en-US"/>
              <a:t>Click icon to add picture</a:t>
            </a:r>
            <a:endParaRPr lang="en-US" dirty="0"/>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accent1"/>
                </a:solidFill>
              </a:defRPr>
            </a:lvl1pPr>
          </a:lstStyle>
          <a:p>
            <a:r>
              <a:rPr lang="en-GB" dirty="0"/>
              <a:t>SUBSECTION TITLE</a:t>
            </a:r>
            <a:endParaRPr lang="en-US" dirty="0"/>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
        <p:nvSpPr>
          <p:cNvPr id="8" name="Text Placeholder 3">
            <a:extLst>
              <a:ext uri="{FF2B5EF4-FFF2-40B4-BE49-F238E27FC236}">
                <a16:creationId xmlns:a16="http://schemas.microsoft.com/office/drawing/2014/main" id="{29ECE5FA-3253-F269-CD06-D44CD6541FE3}"/>
              </a:ext>
            </a:extLst>
          </p:cNvPr>
          <p:cNvSpPr>
            <a:spLocks noGrp="1"/>
          </p:cNvSpPr>
          <p:nvPr>
            <p:ph type="body" sz="quarter" idx="13" hasCustomPrompt="1"/>
          </p:nvPr>
        </p:nvSpPr>
        <p:spPr>
          <a:xfrm>
            <a:off x="432477" y="2785892"/>
            <a:ext cx="4891854" cy="396875"/>
          </a:xfrm>
        </p:spPr>
        <p:txBody>
          <a:bodyPr anchor="b">
            <a:noAutofit/>
          </a:bodyPr>
          <a:lstStyle>
            <a:lvl1pPr>
              <a:defRPr sz="2000" b="1" i="0">
                <a:solidFill>
                  <a:schemeClr val="accent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dirty="0"/>
              <a:t>SECTION TITLE</a:t>
            </a:r>
            <a:endParaRPr lang="en-US" dirty="0"/>
          </a:p>
        </p:txBody>
      </p:sp>
    </p:spTree>
    <p:extLst>
      <p:ext uri="{BB962C8B-B14F-4D97-AF65-F5344CB8AC3E}">
        <p14:creationId xmlns:p14="http://schemas.microsoft.com/office/powerpoint/2010/main" val="4101193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White">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EB022C-19C0-0500-B9A9-B738E1383744}"/>
              </a:ext>
            </a:extLst>
          </p:cNvPr>
          <p:cNvSpPr txBox="1"/>
          <p:nvPr userDrawn="1"/>
        </p:nvSpPr>
        <p:spPr>
          <a:xfrm>
            <a:off x="7953042" y="6059912"/>
            <a:ext cx="3785136" cy="276999"/>
          </a:xfrm>
          <a:prstGeom prst="rect">
            <a:avLst/>
          </a:prstGeom>
          <a:noFill/>
        </p:spPr>
        <p:txBody>
          <a:bodyPr wrap="square">
            <a:spAutoFit/>
          </a:bodyPr>
          <a:lstStyle/>
          <a:p>
            <a:pPr algn="r"/>
            <a:r>
              <a:rPr lang="en-US" sz="1200" b="1" dirty="0">
                <a:solidFill>
                  <a:schemeClr val="bg1"/>
                </a:solidFill>
                <a:latin typeface="Palanquin" panose="020B0004020203020204" pitchFamily="34" charset="77"/>
                <a:cs typeface="Palanquin" panose="020B0004020203020204" pitchFamily="34" charset="77"/>
              </a:rPr>
              <a:t>12</a:t>
            </a:r>
          </a:p>
        </p:txBody>
      </p:sp>
      <p:pic>
        <p:nvPicPr>
          <p:cNvPr id="37" name="Graphic 36">
            <a:extLst>
              <a:ext uri="{FF2B5EF4-FFF2-40B4-BE49-F238E27FC236}">
                <a16:creationId xmlns:a16="http://schemas.microsoft.com/office/drawing/2014/main" id="{4C87311E-8592-7E71-8635-4D5E1CA30C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806966" y="0"/>
            <a:ext cx="6385034" cy="6858000"/>
          </a:xfrm>
          <a:prstGeom prst="rect">
            <a:avLst/>
          </a:prstGeom>
        </p:spPr>
      </p:pic>
      <p:sp>
        <p:nvSpPr>
          <p:cNvPr id="43" name="Picture Placeholder 42">
            <a:extLst>
              <a:ext uri="{FF2B5EF4-FFF2-40B4-BE49-F238E27FC236}">
                <a16:creationId xmlns:a16="http://schemas.microsoft.com/office/drawing/2014/main" id="{9BDED767-7FE7-7D45-3AF5-EEE54FF35360}"/>
              </a:ext>
            </a:extLst>
          </p:cNvPr>
          <p:cNvSpPr>
            <a:spLocks noGrp="1"/>
          </p:cNvSpPr>
          <p:nvPr>
            <p:ph type="pic" sz="quarter" idx="10"/>
          </p:nvPr>
        </p:nvSpPr>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txBody>
          <a:bodyPr wrap="square" anchor="ctr">
            <a:noAutofit/>
          </a:bodyPr>
          <a:lstStyle>
            <a:lvl1pPr algn="ctr">
              <a:defRPr>
                <a:solidFill>
                  <a:schemeClr val="bg1"/>
                </a:solidFill>
              </a:defRPr>
            </a:lvl1pPr>
          </a:lstStyle>
          <a:p>
            <a:r>
              <a:rPr lang="en-US"/>
              <a:t>Click icon to add picture</a:t>
            </a:r>
            <a:endParaRPr lang="en-US" dirty="0"/>
          </a:p>
        </p:txBody>
      </p:sp>
      <p:sp>
        <p:nvSpPr>
          <p:cNvPr id="6" name="Title 21">
            <a:extLst>
              <a:ext uri="{FF2B5EF4-FFF2-40B4-BE49-F238E27FC236}">
                <a16:creationId xmlns:a16="http://schemas.microsoft.com/office/drawing/2014/main" id="{03AEBF83-8939-3505-60D9-3D222CA76272}"/>
              </a:ext>
            </a:extLst>
          </p:cNvPr>
          <p:cNvSpPr>
            <a:spLocks noGrp="1"/>
          </p:cNvSpPr>
          <p:nvPr>
            <p:ph type="title" hasCustomPrompt="1"/>
          </p:nvPr>
        </p:nvSpPr>
        <p:spPr>
          <a:xfrm>
            <a:off x="433736" y="3023923"/>
            <a:ext cx="4570364" cy="840230"/>
          </a:xfrm>
        </p:spPr>
        <p:txBody>
          <a:bodyPr anchor="t"/>
          <a:lstStyle>
            <a:lvl1pPr>
              <a:defRPr>
                <a:solidFill>
                  <a:schemeClr val="accent1"/>
                </a:solidFill>
              </a:defRPr>
            </a:lvl1pPr>
          </a:lstStyle>
          <a:p>
            <a:r>
              <a:rPr lang="en-GB" dirty="0"/>
              <a:t>SECTION TITLE</a:t>
            </a:r>
            <a:endParaRPr lang="en-US" dirty="0"/>
          </a:p>
        </p:txBody>
      </p:sp>
    </p:spTree>
    <p:extLst>
      <p:ext uri="{BB962C8B-B14F-4D97-AF65-F5344CB8AC3E}">
        <p14:creationId xmlns:p14="http://schemas.microsoft.com/office/powerpoint/2010/main" val="1786651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section Divider White">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7F1E3C7-FD4E-63A7-B1E2-B10CE21CB802}"/>
              </a:ext>
            </a:extLst>
          </p:cNvPr>
          <p:cNvSpPr>
            <a:spLocks noGrp="1"/>
          </p:cNvSpPr>
          <p:nvPr>
            <p:ph type="pic" sz="quarter" idx="14"/>
          </p:nvPr>
        </p:nvSpPr>
        <p:spPr>
          <a:xfrm>
            <a:off x="6096000" y="0"/>
            <a:ext cx="6096000" cy="6858000"/>
          </a:xfrm>
          <a:noFill/>
        </p:spPr>
        <p:txBody>
          <a:bodyPr/>
          <a:lstStyle>
            <a:lvl1pPr>
              <a:defRPr>
                <a:solidFill>
                  <a:schemeClr val="tx1">
                    <a:lumMod val="50000"/>
                    <a:lumOff val="50000"/>
                  </a:schemeClr>
                </a:solidFill>
              </a:defRPr>
            </a:lvl1pPr>
          </a:lstStyle>
          <a:p>
            <a:r>
              <a:rPr lang="en-US"/>
              <a:t>Click icon to add picture</a:t>
            </a:r>
            <a:endParaRPr lang="en-US" dirty="0"/>
          </a:p>
        </p:txBody>
      </p:sp>
      <p:sp>
        <p:nvSpPr>
          <p:cNvPr id="15" name="Title 14">
            <a:extLst>
              <a:ext uri="{FF2B5EF4-FFF2-40B4-BE49-F238E27FC236}">
                <a16:creationId xmlns:a16="http://schemas.microsoft.com/office/drawing/2014/main" id="{2EAFCD0D-8F7A-EC89-20B0-2FC96C59814C}"/>
              </a:ext>
            </a:extLst>
          </p:cNvPr>
          <p:cNvSpPr>
            <a:spLocks noGrp="1"/>
          </p:cNvSpPr>
          <p:nvPr>
            <p:ph type="title" hasCustomPrompt="1"/>
          </p:nvPr>
        </p:nvSpPr>
        <p:spPr>
          <a:xfrm>
            <a:off x="429438" y="3229963"/>
            <a:ext cx="5320677" cy="701731"/>
          </a:xfrm>
        </p:spPr>
        <p:txBody>
          <a:bodyPr anchor="t"/>
          <a:lstStyle>
            <a:lvl1pPr>
              <a:defRPr sz="4400">
                <a:solidFill>
                  <a:schemeClr val="accent1"/>
                </a:solidFill>
              </a:defRPr>
            </a:lvl1pPr>
          </a:lstStyle>
          <a:p>
            <a:r>
              <a:rPr lang="en-GB" dirty="0"/>
              <a:t>SUBSECTION TITLE</a:t>
            </a:r>
            <a:endParaRPr lang="en-US" dirty="0"/>
          </a:p>
        </p:txBody>
      </p:sp>
      <p:sp>
        <p:nvSpPr>
          <p:cNvPr id="11" name="TextBox 10">
            <a:extLst>
              <a:ext uri="{FF2B5EF4-FFF2-40B4-BE49-F238E27FC236}">
                <a16:creationId xmlns:a16="http://schemas.microsoft.com/office/drawing/2014/main" id="{B479F981-E2B7-3B67-C783-3FB5AD3570B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
        <p:nvSpPr>
          <p:cNvPr id="8" name="Text Placeholder 3">
            <a:extLst>
              <a:ext uri="{FF2B5EF4-FFF2-40B4-BE49-F238E27FC236}">
                <a16:creationId xmlns:a16="http://schemas.microsoft.com/office/drawing/2014/main" id="{14ACA213-AF18-9F3C-CADE-9FCF193ECC3B}"/>
              </a:ext>
            </a:extLst>
          </p:cNvPr>
          <p:cNvSpPr>
            <a:spLocks noGrp="1"/>
          </p:cNvSpPr>
          <p:nvPr>
            <p:ph type="body" sz="quarter" idx="13" hasCustomPrompt="1"/>
          </p:nvPr>
        </p:nvSpPr>
        <p:spPr>
          <a:xfrm>
            <a:off x="432474" y="2785892"/>
            <a:ext cx="4891854" cy="396875"/>
          </a:xfrm>
        </p:spPr>
        <p:txBody>
          <a:bodyPr anchor="b">
            <a:noAutofit/>
          </a:bodyPr>
          <a:lstStyle>
            <a:lvl1pPr>
              <a:defRPr sz="2000" b="1" i="0">
                <a:solidFill>
                  <a:schemeClr val="accent1"/>
                </a:solidFill>
                <a:latin typeface="Antonio" pitchFamily="2" charset="77"/>
              </a:defRPr>
            </a:lvl1pPr>
            <a:lvl2pPr>
              <a:defRPr sz="2000" b="1" i="0">
                <a:solidFill>
                  <a:schemeClr val="bg1"/>
                </a:solidFill>
                <a:latin typeface="Antonio" pitchFamily="2" charset="77"/>
              </a:defRPr>
            </a:lvl2pPr>
            <a:lvl3pPr>
              <a:defRPr sz="2000" b="1" i="0">
                <a:solidFill>
                  <a:schemeClr val="bg1"/>
                </a:solidFill>
                <a:latin typeface="Antonio" pitchFamily="2" charset="77"/>
              </a:defRPr>
            </a:lvl3pPr>
            <a:lvl4pPr>
              <a:defRPr sz="2000" b="1" i="0">
                <a:solidFill>
                  <a:schemeClr val="bg1"/>
                </a:solidFill>
                <a:latin typeface="Antonio" pitchFamily="2" charset="77"/>
              </a:defRPr>
            </a:lvl4pPr>
            <a:lvl5pPr>
              <a:defRPr sz="2000" b="1" i="0">
                <a:solidFill>
                  <a:schemeClr val="bg1"/>
                </a:solidFill>
                <a:latin typeface="Antonio" pitchFamily="2" charset="77"/>
              </a:defRPr>
            </a:lvl5pPr>
          </a:lstStyle>
          <a:p>
            <a:pPr lvl="0"/>
            <a:r>
              <a:rPr lang="en-GB" dirty="0"/>
              <a:t>SECTION TITLE</a:t>
            </a:r>
            <a:endParaRPr lang="en-US" dirty="0"/>
          </a:p>
        </p:txBody>
      </p:sp>
    </p:spTree>
    <p:extLst>
      <p:ext uri="{BB962C8B-B14F-4D97-AF65-F5344CB8AC3E}">
        <p14:creationId xmlns:p14="http://schemas.microsoft.com/office/powerpoint/2010/main" val="739842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5CF957-B49D-859A-780C-0C68D4947294}"/>
              </a:ext>
            </a:extLst>
          </p:cNvPr>
          <p:cNvPicPr>
            <a:picLocks noChangeAspect="1"/>
          </p:cNvPicPr>
          <p:nvPr userDrawn="1"/>
        </p:nvPicPr>
        <p:blipFill rotWithShape="1">
          <a:blip r:embed="rId2"/>
          <a:srcRect l="48219"/>
          <a:stretch/>
        </p:blipFill>
        <p:spPr>
          <a:xfrm>
            <a:off x="5878813" y="0"/>
            <a:ext cx="6313185" cy="6858000"/>
          </a:xfrm>
          <a:prstGeom prst="rect">
            <a:avLst/>
          </a:prstGeom>
        </p:spPr>
      </p:pic>
      <p:sp>
        <p:nvSpPr>
          <p:cNvPr id="14" name="Text Placeholder 13">
            <a:extLst>
              <a:ext uri="{FF2B5EF4-FFF2-40B4-BE49-F238E27FC236}">
                <a16:creationId xmlns:a16="http://schemas.microsoft.com/office/drawing/2014/main" id="{CA7607C1-3382-6472-82B6-E9847B727732}"/>
              </a:ext>
            </a:extLst>
          </p:cNvPr>
          <p:cNvSpPr>
            <a:spLocks noGrp="1"/>
          </p:cNvSpPr>
          <p:nvPr>
            <p:ph type="body" sz="quarter" idx="12" hasCustomPrompt="1"/>
          </p:nvPr>
        </p:nvSpPr>
        <p:spPr>
          <a:xfrm>
            <a:off x="757539" y="2070893"/>
            <a:ext cx="5121275" cy="2513013"/>
          </a:xfrm>
        </p:spPr>
        <p:txBody>
          <a:bodyPr anchor="ctr">
            <a:noAutofit/>
          </a:bodyPr>
          <a:lstStyle>
            <a:lvl1pPr>
              <a:lnSpc>
                <a:spcPct val="100000"/>
              </a:lnSpc>
              <a:defRPr sz="3600">
                <a:solidFill>
                  <a:schemeClr val="tx2"/>
                </a:solidFill>
                <a:latin typeface="Palanquin" panose="020B0004020203020204" pitchFamily="34" charset="77"/>
                <a:cs typeface="Palanquin" panose="020B0004020203020204" pitchFamily="34" charset="77"/>
              </a:defRPr>
            </a:lvl1pPr>
            <a:lvl2pPr>
              <a:defRPr sz="3600">
                <a:solidFill>
                  <a:schemeClr val="tx2"/>
                </a:solidFill>
              </a:defRPr>
            </a:lvl2pPr>
            <a:lvl3pPr>
              <a:defRPr sz="3600">
                <a:solidFill>
                  <a:schemeClr val="tx2"/>
                </a:solidFill>
              </a:defRPr>
            </a:lvl3pPr>
            <a:lvl4pPr>
              <a:defRPr sz="3600">
                <a:solidFill>
                  <a:schemeClr val="tx2"/>
                </a:solidFill>
              </a:defRPr>
            </a:lvl4pPr>
            <a:lvl5pPr>
              <a:defRPr sz="3600">
                <a:solidFill>
                  <a:schemeClr val="tx2"/>
                </a:solidFill>
              </a:defRPr>
            </a:lvl5pPr>
          </a:lstStyle>
          <a:p>
            <a:pPr lvl="0"/>
            <a:r>
              <a:rPr lang="en-GB" dirty="0"/>
              <a:t>This is a slide for featuring a piece of content like a statistic, photo or quote</a:t>
            </a:r>
            <a:endParaRPr lang="en-US" dirty="0"/>
          </a:p>
        </p:txBody>
      </p:sp>
      <p:sp>
        <p:nvSpPr>
          <p:cNvPr id="12" name="TextBox 11">
            <a:extLst>
              <a:ext uri="{FF2B5EF4-FFF2-40B4-BE49-F238E27FC236}">
                <a16:creationId xmlns:a16="http://schemas.microsoft.com/office/drawing/2014/main" id="{FB3255F7-8F3B-7AFF-0441-D4C7EE35FD4A}"/>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sp>
        <p:nvSpPr>
          <p:cNvPr id="3" name="Picture Placeholder 2">
            <a:extLst>
              <a:ext uri="{FF2B5EF4-FFF2-40B4-BE49-F238E27FC236}">
                <a16:creationId xmlns:a16="http://schemas.microsoft.com/office/drawing/2014/main" id="{2DAE5B84-6384-8C29-AFDE-13FE5B7ACC5D}"/>
              </a:ext>
            </a:extLst>
          </p:cNvPr>
          <p:cNvSpPr>
            <a:spLocks noGrp="1" noChangeAspect="1"/>
          </p:cNvSpPr>
          <p:nvPr>
            <p:ph type="pic" sz="quarter" idx="13"/>
          </p:nvPr>
        </p:nvSpPr>
        <p:spPr>
          <a:xfrm>
            <a:off x="6336000" y="745200"/>
            <a:ext cx="5337511" cy="5338800"/>
          </a:xfrm>
          <a:prstGeom prst="ellipse">
            <a:avLst/>
          </a:prstGeom>
          <a:noFill/>
        </p:spPr>
        <p:txBody>
          <a:bodyPr anchor="ctr"/>
          <a:lstStyle>
            <a:lvl1pPr algn="ctr">
              <a:defRPr>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119262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6875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3.xml"/><Relationship Id="rId7" Type="http://schemas.openxmlformats.org/officeDocument/2006/relationships/theme" Target="../theme/theme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F983AB-EABB-2124-2D74-F9AF62521068}"/>
              </a:ext>
            </a:extLst>
          </p:cNvPr>
          <p:cNvSpPr>
            <a:spLocks noGrp="1"/>
          </p:cNvSpPr>
          <p:nvPr>
            <p:ph type="title"/>
          </p:nvPr>
        </p:nvSpPr>
        <p:spPr>
          <a:xfrm>
            <a:off x="401542" y="882712"/>
            <a:ext cx="11397975" cy="840230"/>
          </a:xfrm>
          <a:prstGeom prst="rect">
            <a:avLst/>
          </a:prstGeom>
        </p:spPr>
        <p:txBody>
          <a:bodyPr vert="horz" wrap="square" lIns="91440" tIns="45720" rIns="91440" bIns="45720" rtlCol="0" anchor="ctr">
            <a:sp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F33828-1459-0900-A042-5079938FC3BA}"/>
              </a:ext>
            </a:extLst>
          </p:cNvPr>
          <p:cNvSpPr>
            <a:spLocks noGrp="1"/>
          </p:cNvSpPr>
          <p:nvPr>
            <p:ph type="body" idx="1"/>
          </p:nvPr>
        </p:nvSpPr>
        <p:spPr>
          <a:xfrm>
            <a:off x="401542" y="1936388"/>
            <a:ext cx="11397975" cy="37855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a:extLst>
              <a:ext uri="{FF2B5EF4-FFF2-40B4-BE49-F238E27FC236}">
                <a16:creationId xmlns:a16="http://schemas.microsoft.com/office/drawing/2014/main" id="{FDCBEB9F-CB8E-E038-AF81-5A3CBFA299B6}"/>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accent1"/>
                </a:solidFill>
                <a:latin typeface="Palanquin" panose="020B0004020203020204" pitchFamily="34" charset="77"/>
                <a:cs typeface="Palanquin" panose="020B0004020203020204" pitchFamily="34" charset="77"/>
              </a:rPr>
              <a:t>‹#›</a:t>
            </a:fld>
            <a:endParaRPr lang="en-US" sz="1200" b="1" dirty="0">
              <a:solidFill>
                <a:schemeClr val="accent1"/>
              </a:solidFill>
              <a:latin typeface="Palanquin" panose="020B0004020203020204" pitchFamily="34" charset="77"/>
              <a:cs typeface="Palanquin" panose="020B0004020203020204" pitchFamily="34" charset="77"/>
            </a:endParaRPr>
          </a:p>
        </p:txBody>
      </p:sp>
      <p:pic>
        <p:nvPicPr>
          <p:cNvPr id="8" name="Picture 7" descr="A blue text on a black background&#10;&#10;Description automatically generated">
            <a:extLst>
              <a:ext uri="{FF2B5EF4-FFF2-40B4-BE49-F238E27FC236}">
                <a16:creationId xmlns:a16="http://schemas.microsoft.com/office/drawing/2014/main" id="{C1256B2B-0775-B2D4-3F91-48D11B2928B8}"/>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a:xfrm>
            <a:off x="453822" y="5842559"/>
            <a:ext cx="1885931" cy="570570"/>
          </a:xfrm>
          <a:prstGeom prst="rect">
            <a:avLst/>
          </a:prstGeom>
        </p:spPr>
      </p:pic>
    </p:spTree>
    <p:extLst>
      <p:ext uri="{BB962C8B-B14F-4D97-AF65-F5344CB8AC3E}">
        <p14:creationId xmlns:p14="http://schemas.microsoft.com/office/powerpoint/2010/main" val="2891862726"/>
      </p:ext>
    </p:extLst>
  </p:cSld>
  <p:clrMap bg1="lt1" tx1="dk1" bg2="lt2" tx2="dk2" accent1="accent1" accent2="accent2" accent3="accent3" accent4="accent4" accent5="accent5" accent6="accent6" hlink="hlink" folHlink="folHlink"/>
  <p:sldLayoutIdLst>
    <p:sldLayoutId id="2147483660" r:id="rId1"/>
    <p:sldLayoutId id="2147483666" r:id="rId2"/>
    <p:sldLayoutId id="2147483667" r:id="rId3"/>
    <p:sldLayoutId id="2147483668" r:id="rId4"/>
    <p:sldLayoutId id="2147483669" r:id="rId5"/>
    <p:sldLayoutId id="2147483670" r:id="rId6"/>
    <p:sldLayoutId id="2147483671" r:id="rId7"/>
    <p:sldLayoutId id="2147483673" r:id="rId8"/>
    <p:sldLayoutId id="2147483698" r:id="rId9"/>
    <p:sldLayoutId id="2147483716" r:id="rId10"/>
    <p:sldLayoutId id="2147483690" r:id="rId11"/>
    <p:sldLayoutId id="2147483691" r:id="rId12"/>
    <p:sldLayoutId id="2147483692" r:id="rId13"/>
    <p:sldLayoutId id="2147483694" r:id="rId14"/>
    <p:sldLayoutId id="2147483693" r:id="rId15"/>
    <p:sldLayoutId id="2147483695" r:id="rId16"/>
    <p:sldLayoutId id="2147483696" r:id="rId17"/>
    <p:sldLayoutId id="2147483697" r:id="rId18"/>
    <p:sldLayoutId id="2147483699" r:id="rId19"/>
    <p:sldLayoutId id="2147483700" r:id="rId20"/>
    <p:sldLayoutId id="2147483701" r:id="rId21"/>
    <p:sldLayoutId id="2147483703" r:id="rId22"/>
    <p:sldLayoutId id="2147483702" r:id="rId23"/>
    <p:sldLayoutId id="2147483708" r:id="rId24"/>
    <p:sldLayoutId id="2147483709" r:id="rId25"/>
    <p:sldLayoutId id="2147483710" r:id="rId26"/>
    <p:sldLayoutId id="2147483711" r:id="rId27"/>
    <p:sldLayoutId id="2147483712" r:id="rId28"/>
    <p:sldLayoutId id="2147483714" r:id="rId29"/>
    <p:sldLayoutId id="2147483715" r:id="rId30"/>
  </p:sldLayoutIdLst>
  <p:txStyles>
    <p:titleStyle>
      <a:lvl1pPr algn="l" defTabSz="914400" rtl="0" eaLnBrk="1" latinLnBrk="0" hangingPunct="1">
        <a:lnSpc>
          <a:spcPct val="90000"/>
        </a:lnSpc>
        <a:spcBef>
          <a:spcPct val="0"/>
        </a:spcBef>
        <a:buNone/>
        <a:defRPr sz="5400" b="1" i="0" kern="1200">
          <a:solidFill>
            <a:schemeClr val="tx1"/>
          </a:solidFill>
          <a:latin typeface="Antonio" pitchFamily="2" charset="77"/>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F983AB-EABB-2124-2D74-F9AF62521068}"/>
              </a:ext>
            </a:extLst>
          </p:cNvPr>
          <p:cNvSpPr>
            <a:spLocks noGrp="1"/>
          </p:cNvSpPr>
          <p:nvPr>
            <p:ph type="title"/>
          </p:nvPr>
        </p:nvSpPr>
        <p:spPr>
          <a:xfrm>
            <a:off x="401542" y="882712"/>
            <a:ext cx="11397975" cy="840230"/>
          </a:xfrm>
          <a:prstGeom prst="rect">
            <a:avLst/>
          </a:prstGeom>
        </p:spPr>
        <p:txBody>
          <a:bodyPr vert="horz" wrap="square" lIns="91440" tIns="45720" rIns="91440" bIns="45720" rtlCol="0" anchor="ctr">
            <a:spAutoFit/>
          </a:bodyPr>
          <a:lstStyle/>
          <a:p>
            <a:r>
              <a:rPr lang="en-US" dirty="0"/>
              <a:t>CLICK TO EDIT MASTER TITLE STYLE</a:t>
            </a:r>
          </a:p>
        </p:txBody>
      </p:sp>
      <p:sp>
        <p:nvSpPr>
          <p:cNvPr id="3" name="Text Placeholder 2">
            <a:extLst>
              <a:ext uri="{FF2B5EF4-FFF2-40B4-BE49-F238E27FC236}">
                <a16:creationId xmlns:a16="http://schemas.microsoft.com/office/drawing/2014/main" id="{7BF33828-1459-0900-A042-5079938FC3BA}"/>
              </a:ext>
            </a:extLst>
          </p:cNvPr>
          <p:cNvSpPr>
            <a:spLocks noGrp="1"/>
          </p:cNvSpPr>
          <p:nvPr>
            <p:ph type="body" idx="1"/>
          </p:nvPr>
        </p:nvSpPr>
        <p:spPr>
          <a:xfrm>
            <a:off x="401542" y="1936388"/>
            <a:ext cx="11397975" cy="36192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a:extLst>
              <a:ext uri="{FF2B5EF4-FFF2-40B4-BE49-F238E27FC236}">
                <a16:creationId xmlns:a16="http://schemas.microsoft.com/office/drawing/2014/main" id="{06687E53-49FB-7422-FB38-07ECBBC78C24}"/>
              </a:ext>
            </a:extLst>
          </p:cNvPr>
          <p:cNvSpPr txBox="1"/>
          <p:nvPr userDrawn="1"/>
        </p:nvSpPr>
        <p:spPr>
          <a:xfrm>
            <a:off x="11353800" y="6059912"/>
            <a:ext cx="384377" cy="276999"/>
          </a:xfrm>
          <a:prstGeom prst="rect">
            <a:avLst/>
          </a:prstGeom>
          <a:noFill/>
        </p:spPr>
        <p:txBody>
          <a:bodyPr wrap="square">
            <a:spAutoFit/>
          </a:bodyPr>
          <a:lstStyle/>
          <a:p>
            <a:pPr algn="r"/>
            <a:fld id="{4E99414B-7769-ED44-815D-09C8E46F1F15}" type="slidenum">
              <a:rPr lang="en-US" sz="1200" b="1" smtClean="0">
                <a:solidFill>
                  <a:schemeClr val="bg1"/>
                </a:solidFill>
                <a:latin typeface="Palanquin" panose="020B0004020203020204" pitchFamily="34" charset="77"/>
                <a:cs typeface="Palanquin" panose="020B0004020203020204" pitchFamily="34" charset="77"/>
              </a:rPr>
              <a:t>‹#›</a:t>
            </a:fld>
            <a:endParaRPr lang="en-US" sz="1200" b="1" dirty="0">
              <a:solidFill>
                <a:schemeClr val="bg1"/>
              </a:solidFill>
              <a:latin typeface="Palanquin" panose="020B0004020203020204" pitchFamily="34" charset="77"/>
              <a:cs typeface="Palanquin" panose="020B0004020203020204" pitchFamily="34" charset="77"/>
            </a:endParaRPr>
          </a:p>
        </p:txBody>
      </p:sp>
      <p:pic>
        <p:nvPicPr>
          <p:cNvPr id="9" name="Picture 8" descr="A black background with white text&#10;&#10;Description automatically generated">
            <a:extLst>
              <a:ext uri="{FF2B5EF4-FFF2-40B4-BE49-F238E27FC236}">
                <a16:creationId xmlns:a16="http://schemas.microsoft.com/office/drawing/2014/main" id="{62E48670-4F45-D568-FCA1-376D2A76675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49167" y="5812985"/>
            <a:ext cx="1999241" cy="607658"/>
          </a:xfrm>
          <a:prstGeom prst="rect">
            <a:avLst/>
          </a:prstGeom>
        </p:spPr>
      </p:pic>
    </p:spTree>
    <p:extLst>
      <p:ext uri="{BB962C8B-B14F-4D97-AF65-F5344CB8AC3E}">
        <p14:creationId xmlns:p14="http://schemas.microsoft.com/office/powerpoint/2010/main" val="99282770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713" r:id="rId5"/>
    <p:sldLayoutId id="2147483689" r:id="rId6"/>
  </p:sldLayoutIdLst>
  <p:txStyles>
    <p:titleStyle>
      <a:lvl1pPr algn="l" defTabSz="914400" rtl="0" eaLnBrk="1" latinLnBrk="0" hangingPunct="1">
        <a:lnSpc>
          <a:spcPct val="90000"/>
        </a:lnSpc>
        <a:spcBef>
          <a:spcPct val="0"/>
        </a:spcBef>
        <a:buNone/>
        <a:defRPr sz="5400" b="1" i="0" kern="1200">
          <a:solidFill>
            <a:schemeClr val="bg1"/>
          </a:solidFill>
          <a:latin typeface="Antonio" pitchFamily="2" charset="77"/>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400" b="0" i="0" kern="1200">
          <a:solidFill>
            <a:schemeClr val="bg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bg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100000"/>
        </a:lnSpc>
        <a:spcBef>
          <a:spcPts val="500"/>
        </a:spcBef>
        <a:buFont typeface="Arial" panose="020B0604020202020204" pitchFamily="34" charset="0"/>
        <a:buNone/>
        <a:defRPr sz="2400" b="0" i="0" kern="1200">
          <a:solidFill>
            <a:schemeClr val="bg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100000"/>
        </a:lnSpc>
        <a:spcBef>
          <a:spcPts val="500"/>
        </a:spcBef>
        <a:buFont typeface="Arial" panose="020B0604020202020204" pitchFamily="34" charset="0"/>
        <a:buNone/>
        <a:defRPr sz="2400" b="0" i="0" kern="1200">
          <a:solidFill>
            <a:schemeClr val="bg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100000"/>
        </a:lnSpc>
        <a:spcBef>
          <a:spcPts val="500"/>
        </a:spcBef>
        <a:buFont typeface="Arial" panose="020B0604020202020204" pitchFamily="34" charset="0"/>
        <a:buNone/>
        <a:defRPr sz="2400" b="0" i="0" kern="1200">
          <a:solidFill>
            <a:schemeClr val="bg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2.xml"/><Relationship Id="rId5" Type="http://schemas.openxmlformats.org/officeDocument/2006/relationships/image" Target="../media/image21.jpeg"/><Relationship Id="rId4" Type="http://schemas.openxmlformats.org/officeDocument/2006/relationships/image" Target="../media/image20.jpeg"/></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5322D8-1450-05AA-E267-EF0A330A9F0A}"/>
              </a:ext>
            </a:extLst>
          </p:cNvPr>
          <p:cNvSpPr>
            <a:spLocks noGrp="1"/>
          </p:cNvSpPr>
          <p:nvPr>
            <p:ph type="body" sz="quarter" idx="11"/>
          </p:nvPr>
        </p:nvSpPr>
        <p:spPr>
          <a:xfrm>
            <a:off x="909941" y="3314700"/>
            <a:ext cx="4843462" cy="461665"/>
          </a:xfrm>
        </p:spPr>
        <p:txBody>
          <a:bodyPr/>
          <a:lstStyle/>
          <a:p>
            <a:r>
              <a:rPr lang="en-US" dirty="0"/>
              <a:t>Our vision, strategies and impact</a:t>
            </a:r>
          </a:p>
        </p:txBody>
      </p:sp>
      <p:sp>
        <p:nvSpPr>
          <p:cNvPr id="4" name="Title 3">
            <a:extLst>
              <a:ext uri="{FF2B5EF4-FFF2-40B4-BE49-F238E27FC236}">
                <a16:creationId xmlns:a16="http://schemas.microsoft.com/office/drawing/2014/main" id="{C7A3BA57-3473-EE19-D841-6A9EBA13BFA5}"/>
              </a:ext>
            </a:extLst>
          </p:cNvPr>
          <p:cNvSpPr>
            <a:spLocks noGrp="1"/>
          </p:cNvSpPr>
          <p:nvPr>
            <p:ph type="title"/>
          </p:nvPr>
        </p:nvSpPr>
        <p:spPr/>
        <p:txBody>
          <a:bodyPr/>
          <a:lstStyle/>
          <a:p>
            <a:r>
              <a:rPr lang="en-US" dirty="0"/>
              <a:t>UNITED IS THE WAY</a:t>
            </a:r>
          </a:p>
        </p:txBody>
      </p:sp>
      <p:pic>
        <p:nvPicPr>
          <p:cNvPr id="8" name="Picture Placeholder 7">
            <a:extLst>
              <a:ext uri="{FF2B5EF4-FFF2-40B4-BE49-F238E27FC236}">
                <a16:creationId xmlns:a16="http://schemas.microsoft.com/office/drawing/2014/main" id="{E9A34961-0E4E-31ED-45ED-6778FBC15CB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6948752" y="361858"/>
            <a:ext cx="5243247" cy="6508799"/>
          </a:xfrm>
          <a:custGeom>
            <a:avLst/>
            <a:gdLst>
              <a:gd name="connsiteX0" fmla="*/ 5243247 w 5243247"/>
              <a:gd name="connsiteY0" fmla="*/ 0 h 6510141"/>
              <a:gd name="connsiteX1" fmla="*/ 5243247 w 5243247"/>
              <a:gd name="connsiteY1" fmla="*/ 4251824 h 6510141"/>
              <a:gd name="connsiteX2" fmla="*/ 5114692 w 5243247"/>
              <a:gd name="connsiteY2" fmla="*/ 4340833 h 6510141"/>
              <a:gd name="connsiteX3" fmla="*/ 4306299 w 5243247"/>
              <a:gd name="connsiteY3" fmla="*/ 5186660 h 6510141"/>
              <a:gd name="connsiteX4" fmla="*/ 3987323 w 5243247"/>
              <a:gd name="connsiteY4" fmla="*/ 6361345 h 6510141"/>
              <a:gd name="connsiteX5" fmla="*/ 3982732 w 5243247"/>
              <a:gd name="connsiteY5" fmla="*/ 6510141 h 6510141"/>
              <a:gd name="connsiteX6" fmla="*/ 0 w 5243247"/>
              <a:gd name="connsiteY6" fmla="*/ 6510141 h 6510141"/>
              <a:gd name="connsiteX7" fmla="*/ 8184 w 5243247"/>
              <a:gd name="connsiteY7" fmla="*/ 6178387 h 6510141"/>
              <a:gd name="connsiteX8" fmla="*/ 526275 w 5243247"/>
              <a:gd name="connsiteY8" fmla="*/ 3917392 h 6510141"/>
              <a:gd name="connsiteX9" fmla="*/ 1958954 w 5243247"/>
              <a:gd name="connsiteY9" fmla="*/ 1797784 h 6510141"/>
              <a:gd name="connsiteX10" fmla="*/ 4084260 w 5243247"/>
              <a:gd name="connsiteY10" fmla="*/ 369121 h 6510141"/>
              <a:gd name="connsiteX11" fmla="*/ 5208424 w 5243247"/>
              <a:gd name="connsiteY11" fmla="*/ 7854 h 651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43247" h="6510141">
                <a:moveTo>
                  <a:pt x="5243247" y="0"/>
                </a:moveTo>
                <a:lnTo>
                  <a:pt x="5243247" y="4251824"/>
                </a:lnTo>
                <a:lnTo>
                  <a:pt x="5114692" y="4340833"/>
                </a:lnTo>
                <a:cubicBezTo>
                  <a:pt x="4811185" y="4559574"/>
                  <a:pt x="4490229" y="4853908"/>
                  <a:pt x="4306299" y="5186660"/>
                </a:cubicBezTo>
                <a:cubicBezTo>
                  <a:pt x="4122369" y="5519412"/>
                  <a:pt x="4012033" y="5954583"/>
                  <a:pt x="3987323" y="6361345"/>
                </a:cubicBezTo>
                <a:lnTo>
                  <a:pt x="3982732" y="6510141"/>
                </a:lnTo>
                <a:lnTo>
                  <a:pt x="0" y="6510141"/>
                </a:lnTo>
                <a:lnTo>
                  <a:pt x="8184" y="6178387"/>
                </a:lnTo>
                <a:cubicBezTo>
                  <a:pt x="46856" y="5397185"/>
                  <a:pt x="220647" y="4638180"/>
                  <a:pt x="526275" y="3917392"/>
                </a:cubicBezTo>
                <a:cubicBezTo>
                  <a:pt x="863489" y="3122778"/>
                  <a:pt x="1345423" y="2409494"/>
                  <a:pt x="1958954" y="1797784"/>
                </a:cubicBezTo>
                <a:cubicBezTo>
                  <a:pt x="2572659" y="1185724"/>
                  <a:pt x="3287686" y="705082"/>
                  <a:pt x="4084260" y="369121"/>
                </a:cubicBezTo>
                <a:cubicBezTo>
                  <a:pt x="4448423" y="215713"/>
                  <a:pt x="4826761" y="94069"/>
                  <a:pt x="5208424" y="7854"/>
                </a:cubicBezTo>
                <a:close/>
              </a:path>
            </a:pathLst>
          </a:custGeom>
          <a:noFill/>
        </p:spPr>
      </p:pic>
    </p:spTree>
    <p:extLst>
      <p:ext uri="{BB962C8B-B14F-4D97-AF65-F5344CB8AC3E}">
        <p14:creationId xmlns:p14="http://schemas.microsoft.com/office/powerpoint/2010/main" val="751065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6A8F6-3145-4C38-50AB-F6A6EC137343}"/>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D122D57-EA20-0B41-D3D3-F25A30F8B4B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6970713" y="1063625"/>
            <a:ext cx="4767262" cy="4730750"/>
          </a:xfrm>
        </p:spPr>
      </p:pic>
      <p:sp>
        <p:nvSpPr>
          <p:cNvPr id="2" name="Text Placeholder 1">
            <a:extLst>
              <a:ext uri="{FF2B5EF4-FFF2-40B4-BE49-F238E27FC236}">
                <a16:creationId xmlns:a16="http://schemas.microsoft.com/office/drawing/2014/main" id="{0AD932D4-4A2F-DF4B-EF64-49E796A8E673}"/>
              </a:ext>
            </a:extLst>
          </p:cNvPr>
          <p:cNvSpPr>
            <a:spLocks noGrp="1"/>
          </p:cNvSpPr>
          <p:nvPr>
            <p:ph type="body" sz="quarter" idx="11"/>
          </p:nvPr>
        </p:nvSpPr>
        <p:spPr/>
        <p:txBody>
          <a:bodyPr>
            <a:noAutofit/>
          </a:bodyPr>
          <a:lstStyle/>
          <a:p>
            <a:r>
              <a:rPr lang="en-US" sz="1600" b="1" dirty="0"/>
              <a:t>Our Pathways Home initiative works to prevent homelessness </a:t>
            </a:r>
            <a:r>
              <a:rPr lang="en-US" sz="1600" dirty="0"/>
              <a:t>by fixing gaps in the foster care and criminal-legal systems so all young people have stable housing and support to achieve their dreams.</a:t>
            </a:r>
          </a:p>
          <a:p>
            <a:r>
              <a:rPr lang="en-US" sz="1600" b="1" dirty="0"/>
              <a:t>We lead advocacy </a:t>
            </a:r>
            <a:r>
              <a:rPr lang="en-US" sz="1600" dirty="0"/>
              <a:t>to increase safe, affordable housing for adults and children at the highest risk of homelessness.</a:t>
            </a:r>
          </a:p>
        </p:txBody>
      </p:sp>
      <p:sp>
        <p:nvSpPr>
          <p:cNvPr id="3" name="Title 2">
            <a:extLst>
              <a:ext uri="{FF2B5EF4-FFF2-40B4-BE49-F238E27FC236}">
                <a16:creationId xmlns:a16="http://schemas.microsoft.com/office/drawing/2014/main" id="{A18C455A-093A-343F-8B66-2A02219F5F03}"/>
              </a:ext>
            </a:extLst>
          </p:cNvPr>
          <p:cNvSpPr>
            <a:spLocks noGrp="1"/>
          </p:cNvSpPr>
          <p:nvPr>
            <p:ph type="title"/>
          </p:nvPr>
        </p:nvSpPr>
        <p:spPr>
          <a:xfrm>
            <a:off x="1064569" y="1291872"/>
            <a:ext cx="4528835" cy="991041"/>
          </a:xfrm>
        </p:spPr>
        <p:txBody>
          <a:bodyPr/>
          <a:lstStyle/>
          <a:p>
            <a:r>
              <a:rPr lang="en-US" dirty="0"/>
              <a:t>We make lasting change</a:t>
            </a:r>
          </a:p>
        </p:txBody>
      </p:sp>
    </p:spTree>
    <p:extLst>
      <p:ext uri="{BB962C8B-B14F-4D97-AF65-F5344CB8AC3E}">
        <p14:creationId xmlns:p14="http://schemas.microsoft.com/office/powerpoint/2010/main" val="1891815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DA531-0109-AE72-E333-74596007F749}"/>
              </a:ext>
            </a:extLst>
          </p:cNvPr>
          <p:cNvSpPr>
            <a:spLocks noGrp="1"/>
          </p:cNvSpPr>
          <p:nvPr>
            <p:ph type="title"/>
          </p:nvPr>
        </p:nvSpPr>
        <p:spPr/>
        <p:txBody>
          <a:bodyPr/>
          <a:lstStyle/>
          <a:p>
            <a:r>
              <a:rPr lang="en-US" dirty="0"/>
              <a:t>FOOD SECURITY</a:t>
            </a:r>
          </a:p>
        </p:txBody>
      </p:sp>
      <p:sp>
        <p:nvSpPr>
          <p:cNvPr id="3" name="Text Placeholder 44">
            <a:extLst>
              <a:ext uri="{FF2B5EF4-FFF2-40B4-BE49-F238E27FC236}">
                <a16:creationId xmlns:a16="http://schemas.microsoft.com/office/drawing/2014/main" id="{21766476-8F82-1A88-B6FA-083A4B098C52}"/>
              </a:ext>
            </a:extLst>
          </p:cNvPr>
          <p:cNvSpPr txBox="1">
            <a:spLocks/>
          </p:cNvSpPr>
          <p:nvPr/>
        </p:nvSpPr>
        <p:spPr>
          <a:xfrm>
            <a:off x="401543" y="406117"/>
            <a:ext cx="5019675" cy="263149"/>
          </a:xfrm>
          <a:prstGeom prst="rect">
            <a:avLst/>
          </a:prstGeom>
        </p:spPr>
        <p:txBody>
          <a:bodyPr wrap="square">
            <a:spAutoFit/>
          </a:bodyPr>
          <a:lstStyle>
            <a:lvl1pPr marL="0" indent="0" algn="l" defTabSz="914400" rtl="0" eaLnBrk="1" latinLnBrk="0" hangingPunct="1">
              <a:lnSpc>
                <a:spcPct val="90000"/>
              </a:lnSpc>
              <a:spcBef>
                <a:spcPts val="1000"/>
              </a:spcBef>
              <a:buFont typeface="Arial" panose="020B0604020202020204" pitchFamily="34" charset="0"/>
              <a:buNone/>
              <a:defRPr sz="1200" b="1" i="0" kern="1200" spc="100" baseline="0">
                <a:solidFill>
                  <a:schemeClr val="bg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UNITED IS THE WAY</a:t>
            </a:r>
            <a:endParaRPr lang="en-US" dirty="0">
              <a:solidFill>
                <a:schemeClr val="bg1"/>
              </a:solidFill>
            </a:endParaRPr>
          </a:p>
        </p:txBody>
      </p:sp>
      <p:pic>
        <p:nvPicPr>
          <p:cNvPr id="7" name="Picture Placeholder 6">
            <a:extLst>
              <a:ext uri="{FF2B5EF4-FFF2-40B4-BE49-F238E27FC236}">
                <a16:creationId xmlns:a16="http://schemas.microsoft.com/office/drawing/2014/main" id="{AF89EDB5-89DB-EB72-070F-ECC47F271A1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pic>
    </p:spTree>
    <p:extLst>
      <p:ext uri="{BB962C8B-B14F-4D97-AF65-F5344CB8AC3E}">
        <p14:creationId xmlns:p14="http://schemas.microsoft.com/office/powerpoint/2010/main" val="3831954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B8488-DE47-81A6-C852-9EA21086ADD0}"/>
            </a:ext>
          </a:extLst>
        </p:cNvPr>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BFBA5431-850F-09F1-BA70-F940FD49AE8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950837" y="1057001"/>
            <a:ext cx="4767262" cy="4730750"/>
          </a:xfrm>
          <a:prstGeom prst="rect">
            <a:avLst/>
          </a:prstGeom>
          <a:noFill/>
        </p:spPr>
      </p:pic>
      <p:sp>
        <p:nvSpPr>
          <p:cNvPr id="2" name="Text Placeholder 1">
            <a:extLst>
              <a:ext uri="{FF2B5EF4-FFF2-40B4-BE49-F238E27FC236}">
                <a16:creationId xmlns:a16="http://schemas.microsoft.com/office/drawing/2014/main" id="{0C2FD417-D71E-7ED0-238A-358EBE72DA94}"/>
              </a:ext>
            </a:extLst>
          </p:cNvPr>
          <p:cNvSpPr>
            <a:spLocks noGrp="1"/>
          </p:cNvSpPr>
          <p:nvPr>
            <p:ph type="body" sz="quarter" idx="11"/>
          </p:nvPr>
        </p:nvSpPr>
        <p:spPr/>
        <p:txBody>
          <a:bodyPr>
            <a:noAutofit/>
          </a:bodyPr>
          <a:lstStyle/>
          <a:p>
            <a:r>
              <a:rPr lang="en-US" sz="1600" b="1" dirty="0"/>
              <a:t>211 callers connect to food pantries </a:t>
            </a:r>
            <a:r>
              <a:rPr lang="en-US" sz="1600" dirty="0"/>
              <a:t>and meal programs. Often, when callers ask about food, our resource specialists can identify additional relevant services such as utility assistance or employment training.</a:t>
            </a:r>
          </a:p>
          <a:p>
            <a:r>
              <a:rPr lang="en-US" sz="1600" b="1" dirty="0"/>
              <a:t>We support the most effective nonprofits </a:t>
            </a:r>
            <a:r>
              <a:rPr lang="en-US" sz="1600" dirty="0"/>
              <a:t>providing emergency food services and helping families reduce the likelihood of future hunger. </a:t>
            </a:r>
          </a:p>
          <a:p>
            <a:r>
              <a:rPr lang="en-US" sz="1600" b="1" dirty="0"/>
              <a:t>Flavors of Our Community volunteers increase </a:t>
            </a:r>
            <a:r>
              <a:rPr lang="en-US" sz="1600" dirty="0"/>
              <a:t>the supply of in-demand foods.</a:t>
            </a:r>
          </a:p>
        </p:txBody>
      </p:sp>
      <p:sp>
        <p:nvSpPr>
          <p:cNvPr id="3" name="Title 2">
            <a:extLst>
              <a:ext uri="{FF2B5EF4-FFF2-40B4-BE49-F238E27FC236}">
                <a16:creationId xmlns:a16="http://schemas.microsoft.com/office/drawing/2014/main" id="{F9C39828-F0A8-C9C0-4746-9DD77997D514}"/>
              </a:ext>
            </a:extLst>
          </p:cNvPr>
          <p:cNvSpPr>
            <a:spLocks noGrp="1"/>
          </p:cNvSpPr>
          <p:nvPr>
            <p:ph type="title"/>
          </p:nvPr>
        </p:nvSpPr>
        <p:spPr/>
        <p:txBody>
          <a:bodyPr/>
          <a:lstStyle/>
          <a:p>
            <a:r>
              <a:rPr lang="en-US" dirty="0"/>
              <a:t>We meet urgent needs</a:t>
            </a:r>
          </a:p>
        </p:txBody>
      </p:sp>
    </p:spTree>
    <p:extLst>
      <p:ext uri="{BB962C8B-B14F-4D97-AF65-F5344CB8AC3E}">
        <p14:creationId xmlns:p14="http://schemas.microsoft.com/office/powerpoint/2010/main" val="2878809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B3E6D-FE37-A451-6C19-04598FDDE483}"/>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A1EF83E-8E3F-A05A-8841-D6EE6C79DC0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970713" y="1063625"/>
            <a:ext cx="4767262" cy="4730750"/>
          </a:xfrm>
        </p:spPr>
      </p:pic>
      <p:sp>
        <p:nvSpPr>
          <p:cNvPr id="2" name="Text Placeholder 1">
            <a:extLst>
              <a:ext uri="{FF2B5EF4-FFF2-40B4-BE49-F238E27FC236}">
                <a16:creationId xmlns:a16="http://schemas.microsoft.com/office/drawing/2014/main" id="{06AFCD1C-FD7D-077A-6853-AB384AC60CE0}"/>
              </a:ext>
            </a:extLst>
          </p:cNvPr>
          <p:cNvSpPr>
            <a:spLocks noGrp="1"/>
          </p:cNvSpPr>
          <p:nvPr>
            <p:ph type="body" sz="quarter" idx="11"/>
          </p:nvPr>
        </p:nvSpPr>
        <p:spPr/>
        <p:txBody>
          <a:bodyPr>
            <a:noAutofit/>
          </a:bodyPr>
          <a:lstStyle/>
          <a:p>
            <a:r>
              <a:rPr lang="en-US" sz="1600" b="1" dirty="0"/>
              <a:t>Our Full Lives initiative is creating a thriving regional food system </a:t>
            </a:r>
            <a:r>
              <a:rPr lang="en-US" sz="1600" dirty="0"/>
              <a:t>where all communities can get food that meets their cultural, dietary and nutritional needs.</a:t>
            </a:r>
          </a:p>
          <a:p>
            <a:r>
              <a:rPr lang="en-US" sz="1600" b="1" dirty="0"/>
              <a:t>We lead advocacy </a:t>
            </a:r>
            <a:r>
              <a:rPr lang="en-US" sz="1600" dirty="0"/>
              <a:t>to promote thriving, healthy communities by improving how food is produced, distributed and consumed.</a:t>
            </a:r>
          </a:p>
        </p:txBody>
      </p:sp>
      <p:sp>
        <p:nvSpPr>
          <p:cNvPr id="3" name="Title 2">
            <a:extLst>
              <a:ext uri="{FF2B5EF4-FFF2-40B4-BE49-F238E27FC236}">
                <a16:creationId xmlns:a16="http://schemas.microsoft.com/office/drawing/2014/main" id="{0FF99E21-597E-5D26-1EEC-8B0F0430E3C0}"/>
              </a:ext>
            </a:extLst>
          </p:cNvPr>
          <p:cNvSpPr>
            <a:spLocks noGrp="1"/>
          </p:cNvSpPr>
          <p:nvPr>
            <p:ph type="title"/>
          </p:nvPr>
        </p:nvSpPr>
        <p:spPr>
          <a:xfrm>
            <a:off x="1064569" y="1291872"/>
            <a:ext cx="4528835" cy="991041"/>
          </a:xfrm>
        </p:spPr>
        <p:txBody>
          <a:bodyPr/>
          <a:lstStyle/>
          <a:p>
            <a:r>
              <a:rPr lang="en-US" dirty="0"/>
              <a:t>We make lasting change</a:t>
            </a:r>
          </a:p>
        </p:txBody>
      </p:sp>
    </p:spTree>
    <p:extLst>
      <p:ext uri="{BB962C8B-B14F-4D97-AF65-F5344CB8AC3E}">
        <p14:creationId xmlns:p14="http://schemas.microsoft.com/office/powerpoint/2010/main" val="1261258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FEC255F0-409E-3908-A089-4C0A071F084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6940935" y="2"/>
            <a:ext cx="5249318" cy="6857999"/>
          </a:xfrm>
        </p:spPr>
      </p:pic>
      <p:sp>
        <p:nvSpPr>
          <p:cNvPr id="5" name="Title 4">
            <a:extLst>
              <a:ext uri="{FF2B5EF4-FFF2-40B4-BE49-F238E27FC236}">
                <a16:creationId xmlns:a16="http://schemas.microsoft.com/office/drawing/2014/main" id="{F1309E49-2583-B588-8D4F-95CC7EB93782}"/>
              </a:ext>
            </a:extLst>
          </p:cNvPr>
          <p:cNvSpPr>
            <a:spLocks noGrp="1"/>
          </p:cNvSpPr>
          <p:nvPr>
            <p:ph type="title"/>
          </p:nvPr>
        </p:nvSpPr>
        <p:spPr/>
        <p:txBody>
          <a:bodyPr/>
          <a:lstStyle/>
          <a:p>
            <a:r>
              <a:rPr lang="en-US" dirty="0"/>
              <a:t>EDUCATION</a:t>
            </a:r>
          </a:p>
        </p:txBody>
      </p:sp>
      <p:sp>
        <p:nvSpPr>
          <p:cNvPr id="4" name="Text Placeholder 44">
            <a:extLst>
              <a:ext uri="{FF2B5EF4-FFF2-40B4-BE49-F238E27FC236}">
                <a16:creationId xmlns:a16="http://schemas.microsoft.com/office/drawing/2014/main" id="{3E288D92-B733-0754-1088-E0286D3919FA}"/>
              </a:ext>
            </a:extLst>
          </p:cNvPr>
          <p:cNvSpPr txBox="1">
            <a:spLocks/>
          </p:cNvSpPr>
          <p:nvPr/>
        </p:nvSpPr>
        <p:spPr>
          <a:xfrm>
            <a:off x="401543" y="406117"/>
            <a:ext cx="5019675" cy="263149"/>
          </a:xfrm>
          <a:prstGeom prst="rect">
            <a:avLst/>
          </a:prstGeom>
        </p:spPr>
        <p:txBody>
          <a:bodyPr wrap="square">
            <a:spAutoFit/>
          </a:bodyPr>
          <a:lstStyle>
            <a:lvl1pPr marL="0" indent="0" algn="l" defTabSz="914400" rtl="0" eaLnBrk="1" latinLnBrk="0" hangingPunct="1">
              <a:lnSpc>
                <a:spcPct val="90000"/>
              </a:lnSpc>
              <a:spcBef>
                <a:spcPts val="1000"/>
              </a:spcBef>
              <a:buFont typeface="Arial" panose="020B0604020202020204" pitchFamily="34" charset="0"/>
              <a:buNone/>
              <a:defRPr sz="1200" b="1" i="0" kern="1200" spc="100" baseline="0">
                <a:solidFill>
                  <a:schemeClr val="bg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bg1"/>
                </a:solidFill>
              </a:rPr>
              <a:t>UNITED IS THE WAY</a:t>
            </a:r>
            <a:endParaRPr lang="en-US" dirty="0">
              <a:solidFill>
                <a:schemeClr val="bg1"/>
              </a:solidFill>
            </a:endParaRPr>
          </a:p>
        </p:txBody>
      </p:sp>
    </p:spTree>
    <p:extLst>
      <p:ext uri="{BB962C8B-B14F-4D97-AF65-F5344CB8AC3E}">
        <p14:creationId xmlns:p14="http://schemas.microsoft.com/office/powerpoint/2010/main" val="3747571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14E0F-FAF4-72EE-0753-8E524F0AF634}"/>
            </a:ext>
          </a:extLst>
        </p:cNvPr>
        <p:cNvGrpSpPr/>
        <p:nvPr/>
      </p:nvGrpSpPr>
      <p:grpSpPr>
        <a:xfrm>
          <a:off x="0" y="0"/>
          <a:ext cx="0" cy="0"/>
          <a:chOff x="0" y="0"/>
          <a:chExt cx="0" cy="0"/>
        </a:xfrm>
      </p:grpSpPr>
      <p:pic>
        <p:nvPicPr>
          <p:cNvPr id="4" name="Picture Placeholder 5">
            <a:extLst>
              <a:ext uri="{FF2B5EF4-FFF2-40B4-BE49-F238E27FC236}">
                <a16:creationId xmlns:a16="http://schemas.microsoft.com/office/drawing/2014/main" id="{101AC1A7-6173-DDC7-61F7-67078C6804C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950837" y="1158663"/>
            <a:ext cx="4767262" cy="4527426"/>
          </a:xfrm>
          <a:prstGeom prst="rect">
            <a:avLst/>
          </a:prstGeom>
          <a:noFill/>
        </p:spPr>
      </p:pic>
      <p:sp>
        <p:nvSpPr>
          <p:cNvPr id="2" name="Text Placeholder 1">
            <a:extLst>
              <a:ext uri="{FF2B5EF4-FFF2-40B4-BE49-F238E27FC236}">
                <a16:creationId xmlns:a16="http://schemas.microsoft.com/office/drawing/2014/main" id="{2DBA73B4-5A2B-8289-1AAF-6AF5FFD874C9}"/>
              </a:ext>
            </a:extLst>
          </p:cNvPr>
          <p:cNvSpPr>
            <a:spLocks noGrp="1"/>
          </p:cNvSpPr>
          <p:nvPr>
            <p:ph type="body" sz="quarter" idx="11"/>
          </p:nvPr>
        </p:nvSpPr>
        <p:spPr/>
        <p:txBody>
          <a:bodyPr>
            <a:noAutofit/>
          </a:bodyPr>
          <a:lstStyle/>
          <a:p>
            <a:r>
              <a:rPr lang="en-US" sz="1600" b="1" dirty="0"/>
              <a:t>Parents and educators use 211 </a:t>
            </a:r>
            <a:r>
              <a:rPr lang="en-US" sz="1600" dirty="0"/>
              <a:t>to find resources that help families meet their basic needs and find learning opportunities.</a:t>
            </a:r>
          </a:p>
          <a:p>
            <a:r>
              <a:rPr lang="en-US" sz="1600" b="1" dirty="0"/>
              <a:t>We support nonprofits doing the best work </a:t>
            </a:r>
            <a:r>
              <a:rPr lang="en-US" sz="1600" dirty="0"/>
              <a:t>in early childhood care and education and youth services. </a:t>
            </a:r>
          </a:p>
          <a:p>
            <a:r>
              <a:rPr lang="en-US" sz="1600" b="1" dirty="0"/>
              <a:t>Action Day volunteers provide backpacks </a:t>
            </a:r>
            <a:r>
              <a:rPr lang="en-US" sz="1600" dirty="0"/>
              <a:t>full of supplies so K-12 students go back to school ready to learn.</a:t>
            </a:r>
          </a:p>
        </p:txBody>
      </p:sp>
      <p:sp>
        <p:nvSpPr>
          <p:cNvPr id="3" name="Title 2">
            <a:extLst>
              <a:ext uri="{FF2B5EF4-FFF2-40B4-BE49-F238E27FC236}">
                <a16:creationId xmlns:a16="http://schemas.microsoft.com/office/drawing/2014/main" id="{6007E1A8-BB70-8E3C-4F82-50FD5B62EC31}"/>
              </a:ext>
            </a:extLst>
          </p:cNvPr>
          <p:cNvSpPr>
            <a:spLocks noGrp="1"/>
          </p:cNvSpPr>
          <p:nvPr>
            <p:ph type="title"/>
          </p:nvPr>
        </p:nvSpPr>
        <p:spPr/>
        <p:txBody>
          <a:bodyPr/>
          <a:lstStyle/>
          <a:p>
            <a:r>
              <a:rPr lang="en-US" dirty="0"/>
              <a:t>We meet urgent needs</a:t>
            </a:r>
          </a:p>
        </p:txBody>
      </p:sp>
    </p:spTree>
    <p:extLst>
      <p:ext uri="{BB962C8B-B14F-4D97-AF65-F5344CB8AC3E}">
        <p14:creationId xmlns:p14="http://schemas.microsoft.com/office/powerpoint/2010/main" val="1670464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29E44-A546-70EC-A240-F426711E0706}"/>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3841AF2-D4D1-D85F-AC2E-893BE3F1E31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6970713" y="1063625"/>
            <a:ext cx="4767262" cy="4730750"/>
          </a:xfrm>
        </p:spPr>
      </p:pic>
      <p:sp>
        <p:nvSpPr>
          <p:cNvPr id="2" name="Text Placeholder 1">
            <a:extLst>
              <a:ext uri="{FF2B5EF4-FFF2-40B4-BE49-F238E27FC236}">
                <a16:creationId xmlns:a16="http://schemas.microsoft.com/office/drawing/2014/main" id="{8B198404-2989-87A5-2253-BD3282FC3C0F}"/>
              </a:ext>
            </a:extLst>
          </p:cNvPr>
          <p:cNvSpPr>
            <a:spLocks noGrp="1"/>
          </p:cNvSpPr>
          <p:nvPr>
            <p:ph type="body" sz="quarter" idx="11"/>
          </p:nvPr>
        </p:nvSpPr>
        <p:spPr/>
        <p:txBody>
          <a:bodyPr>
            <a:noAutofit/>
          </a:bodyPr>
          <a:lstStyle/>
          <a:p>
            <a:r>
              <a:rPr lang="en-US" sz="1600" b="1" dirty="0"/>
              <a:t>Our 80x3: Resilient From the Start </a:t>
            </a:r>
            <a:r>
              <a:rPr lang="en-US" sz="1600" dirty="0"/>
              <a:t>initiative is expanding the trauma-sensitive care that makes a difference in early childhood.</a:t>
            </a:r>
          </a:p>
          <a:p>
            <a:r>
              <a:rPr lang="en-US" sz="1600" b="1" dirty="0"/>
              <a:t>We lead advocacy </a:t>
            </a:r>
            <a:r>
              <a:rPr lang="en-US" sz="1600" dirty="0"/>
              <a:t>to increase affordable, trauma-sensitive, culturally responsive early childhood care and education. And we support Supporting advocacy to empower young people with the resources to complete high school and prepare for well-paying, high-demand careers.</a:t>
            </a:r>
          </a:p>
        </p:txBody>
      </p:sp>
      <p:sp>
        <p:nvSpPr>
          <p:cNvPr id="3" name="Title 2">
            <a:extLst>
              <a:ext uri="{FF2B5EF4-FFF2-40B4-BE49-F238E27FC236}">
                <a16:creationId xmlns:a16="http://schemas.microsoft.com/office/drawing/2014/main" id="{64F85BCC-262A-ED36-3978-7625D232D0FF}"/>
              </a:ext>
            </a:extLst>
          </p:cNvPr>
          <p:cNvSpPr>
            <a:spLocks noGrp="1"/>
          </p:cNvSpPr>
          <p:nvPr>
            <p:ph type="title"/>
          </p:nvPr>
        </p:nvSpPr>
        <p:spPr>
          <a:xfrm>
            <a:off x="1064569" y="1291872"/>
            <a:ext cx="4528835" cy="991041"/>
          </a:xfrm>
        </p:spPr>
        <p:txBody>
          <a:bodyPr/>
          <a:lstStyle/>
          <a:p>
            <a:r>
              <a:rPr lang="en-US" dirty="0"/>
              <a:t>We make lasting change</a:t>
            </a:r>
          </a:p>
        </p:txBody>
      </p:sp>
    </p:spTree>
    <p:extLst>
      <p:ext uri="{BB962C8B-B14F-4D97-AF65-F5344CB8AC3E}">
        <p14:creationId xmlns:p14="http://schemas.microsoft.com/office/powerpoint/2010/main" val="38592586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216F788-4F35-3CDA-5915-6AABA41FDF1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940935" y="2"/>
            <a:ext cx="5249318" cy="6857999"/>
          </a:xfrm>
        </p:spPr>
      </p:pic>
      <p:sp>
        <p:nvSpPr>
          <p:cNvPr id="2" name="Title 1">
            <a:extLst>
              <a:ext uri="{FF2B5EF4-FFF2-40B4-BE49-F238E27FC236}">
                <a16:creationId xmlns:a16="http://schemas.microsoft.com/office/drawing/2014/main" id="{1B589ABA-30AB-4895-5364-98BD7E84086E}"/>
              </a:ext>
            </a:extLst>
          </p:cNvPr>
          <p:cNvSpPr>
            <a:spLocks noGrp="1"/>
          </p:cNvSpPr>
          <p:nvPr>
            <p:ph type="title"/>
          </p:nvPr>
        </p:nvSpPr>
        <p:spPr>
          <a:xfrm>
            <a:off x="426755" y="2634936"/>
            <a:ext cx="4570364" cy="1588127"/>
          </a:xfrm>
        </p:spPr>
        <p:txBody>
          <a:bodyPr/>
          <a:lstStyle/>
          <a:p>
            <a:r>
              <a:rPr lang="en-US" dirty="0"/>
              <a:t>ECONOMIC OPPORTUNITY</a:t>
            </a:r>
          </a:p>
        </p:txBody>
      </p:sp>
      <p:sp>
        <p:nvSpPr>
          <p:cNvPr id="3" name="Text Placeholder 44">
            <a:extLst>
              <a:ext uri="{FF2B5EF4-FFF2-40B4-BE49-F238E27FC236}">
                <a16:creationId xmlns:a16="http://schemas.microsoft.com/office/drawing/2014/main" id="{268384FE-449C-6962-6FC8-B56EAEA0742D}"/>
              </a:ext>
            </a:extLst>
          </p:cNvPr>
          <p:cNvSpPr txBox="1">
            <a:spLocks/>
          </p:cNvSpPr>
          <p:nvPr/>
        </p:nvSpPr>
        <p:spPr>
          <a:xfrm>
            <a:off x="401543" y="406117"/>
            <a:ext cx="5019675" cy="263149"/>
          </a:xfrm>
          <a:prstGeom prst="rect">
            <a:avLst/>
          </a:prstGeom>
        </p:spPr>
        <p:txBody>
          <a:bodyPr>
            <a:spAutoFit/>
          </a:bodyPr>
          <a:lstStyle>
            <a:lvl1pPr marL="0" indent="0" algn="l" defTabSz="914400" rtl="0" eaLnBrk="1" latinLnBrk="0" hangingPunct="1">
              <a:lnSpc>
                <a:spcPct val="90000"/>
              </a:lnSpc>
              <a:spcBef>
                <a:spcPts val="1000"/>
              </a:spcBef>
              <a:buFont typeface="Arial" panose="020B0604020202020204" pitchFamily="34" charset="0"/>
              <a:buNone/>
              <a:defRPr sz="1200" b="1" i="0" kern="1200" spc="100" baseline="0">
                <a:solidFill>
                  <a:schemeClr val="bg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1"/>
                </a:solidFill>
              </a:rPr>
              <a:t>UNITED IS THE WAY</a:t>
            </a:r>
            <a:endParaRPr lang="en-US" dirty="0">
              <a:solidFill>
                <a:schemeClr val="accent1"/>
              </a:solidFill>
            </a:endParaRPr>
          </a:p>
        </p:txBody>
      </p:sp>
    </p:spTree>
    <p:extLst>
      <p:ext uri="{BB962C8B-B14F-4D97-AF65-F5344CB8AC3E}">
        <p14:creationId xmlns:p14="http://schemas.microsoft.com/office/powerpoint/2010/main" val="3252191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A0AF2-CA74-5AFD-9723-45676C89C20B}"/>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D93ACC4-D90D-CB8C-FCA2-407DFD62FDC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044155" y="1057001"/>
            <a:ext cx="4580626" cy="4730750"/>
          </a:xfrm>
          <a:prstGeom prst="rect">
            <a:avLst/>
          </a:prstGeom>
        </p:spPr>
      </p:pic>
      <p:sp>
        <p:nvSpPr>
          <p:cNvPr id="2" name="Text Placeholder 1">
            <a:extLst>
              <a:ext uri="{FF2B5EF4-FFF2-40B4-BE49-F238E27FC236}">
                <a16:creationId xmlns:a16="http://schemas.microsoft.com/office/drawing/2014/main" id="{02B82961-43BE-F23C-154F-1848DD2BFBE3}"/>
              </a:ext>
            </a:extLst>
          </p:cNvPr>
          <p:cNvSpPr>
            <a:spLocks noGrp="1"/>
          </p:cNvSpPr>
          <p:nvPr>
            <p:ph type="body" sz="quarter" idx="11"/>
          </p:nvPr>
        </p:nvSpPr>
        <p:spPr/>
        <p:txBody>
          <a:bodyPr>
            <a:noAutofit/>
          </a:bodyPr>
          <a:lstStyle/>
          <a:p>
            <a:r>
              <a:rPr lang="en-US" sz="1600" b="1" dirty="0"/>
              <a:t>211 callers find education and job-training resources </a:t>
            </a:r>
            <a:r>
              <a:rPr lang="en-US" sz="1600" dirty="0"/>
              <a:t>and resources to meet their basic needs so they can focus on increasing earnings.</a:t>
            </a:r>
          </a:p>
          <a:p>
            <a:r>
              <a:rPr lang="en-US" sz="1600" b="1" dirty="0"/>
              <a:t>We support the nonprofits deeply engaged </a:t>
            </a:r>
            <a:r>
              <a:rPr lang="en-US" sz="1600" dirty="0"/>
              <a:t>in community to provide job training, entrepreneurship support and access to safe financial products. </a:t>
            </a:r>
          </a:p>
        </p:txBody>
      </p:sp>
      <p:sp>
        <p:nvSpPr>
          <p:cNvPr id="3" name="Title 2">
            <a:extLst>
              <a:ext uri="{FF2B5EF4-FFF2-40B4-BE49-F238E27FC236}">
                <a16:creationId xmlns:a16="http://schemas.microsoft.com/office/drawing/2014/main" id="{82AE824D-E620-75E0-BF2D-A707F2DF2EDF}"/>
              </a:ext>
            </a:extLst>
          </p:cNvPr>
          <p:cNvSpPr>
            <a:spLocks noGrp="1"/>
          </p:cNvSpPr>
          <p:nvPr>
            <p:ph type="title"/>
          </p:nvPr>
        </p:nvSpPr>
        <p:spPr/>
        <p:txBody>
          <a:bodyPr/>
          <a:lstStyle/>
          <a:p>
            <a:r>
              <a:rPr lang="en-US" dirty="0"/>
              <a:t>We meet urgent needs</a:t>
            </a:r>
          </a:p>
        </p:txBody>
      </p:sp>
    </p:spTree>
    <p:extLst>
      <p:ext uri="{BB962C8B-B14F-4D97-AF65-F5344CB8AC3E}">
        <p14:creationId xmlns:p14="http://schemas.microsoft.com/office/powerpoint/2010/main" val="2316960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3AA67-8137-D83F-146C-3EEB27C52A0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9CA4C96-1DBD-6B6D-ACFE-A991F69F85E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970713" y="1063625"/>
            <a:ext cx="4767262" cy="4730750"/>
          </a:xfrm>
        </p:spPr>
      </p:pic>
      <p:sp>
        <p:nvSpPr>
          <p:cNvPr id="2" name="Text Placeholder 1">
            <a:extLst>
              <a:ext uri="{FF2B5EF4-FFF2-40B4-BE49-F238E27FC236}">
                <a16:creationId xmlns:a16="http://schemas.microsoft.com/office/drawing/2014/main" id="{E077E9F1-2078-7479-0138-A7CE7FBA8E9E}"/>
              </a:ext>
            </a:extLst>
          </p:cNvPr>
          <p:cNvSpPr>
            <a:spLocks noGrp="1"/>
          </p:cNvSpPr>
          <p:nvPr>
            <p:ph type="body" sz="quarter" idx="11"/>
          </p:nvPr>
        </p:nvSpPr>
        <p:spPr/>
        <p:txBody>
          <a:bodyPr>
            <a:noAutofit/>
          </a:bodyPr>
          <a:lstStyle/>
          <a:p>
            <a:r>
              <a:rPr lang="en-US" sz="1600" b="1" dirty="0"/>
              <a:t>Our Career Academies initiative is improving our education and workforce systems </a:t>
            </a:r>
            <a:r>
              <a:rPr lang="en-US" sz="1600" dirty="0"/>
              <a:t>to effectively prepare students for the transitions from learning to high-wage, high-demand careers.</a:t>
            </a:r>
          </a:p>
          <a:p>
            <a:r>
              <a:rPr lang="en-US" sz="1600" b="1" dirty="0"/>
              <a:t>We support advocacy </a:t>
            </a:r>
            <a:r>
              <a:rPr lang="en-US" sz="1600" dirty="0"/>
              <a:t>to increase wealth-building opportunities with state funding for affordable housing, economic stability and career pathways.</a:t>
            </a:r>
          </a:p>
        </p:txBody>
      </p:sp>
      <p:sp>
        <p:nvSpPr>
          <p:cNvPr id="3" name="Title 2">
            <a:extLst>
              <a:ext uri="{FF2B5EF4-FFF2-40B4-BE49-F238E27FC236}">
                <a16:creationId xmlns:a16="http://schemas.microsoft.com/office/drawing/2014/main" id="{445D146E-09D1-F234-8958-EEDEBC140988}"/>
              </a:ext>
            </a:extLst>
          </p:cNvPr>
          <p:cNvSpPr>
            <a:spLocks noGrp="1"/>
          </p:cNvSpPr>
          <p:nvPr>
            <p:ph type="title"/>
          </p:nvPr>
        </p:nvSpPr>
        <p:spPr>
          <a:xfrm>
            <a:off x="1064569" y="1291872"/>
            <a:ext cx="4528835" cy="991041"/>
          </a:xfrm>
        </p:spPr>
        <p:txBody>
          <a:bodyPr/>
          <a:lstStyle/>
          <a:p>
            <a:r>
              <a:rPr lang="en-US" dirty="0"/>
              <a:t>We make lasting change</a:t>
            </a:r>
          </a:p>
        </p:txBody>
      </p:sp>
    </p:spTree>
    <p:extLst>
      <p:ext uri="{BB962C8B-B14F-4D97-AF65-F5344CB8AC3E}">
        <p14:creationId xmlns:p14="http://schemas.microsoft.com/office/powerpoint/2010/main" val="2483757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34EFDB-2AB8-E541-E474-893D6FB2EAE4}"/>
              </a:ext>
            </a:extLst>
          </p:cNvPr>
          <p:cNvSpPr>
            <a:spLocks noGrp="1"/>
          </p:cNvSpPr>
          <p:nvPr>
            <p:ph type="body" sz="quarter" idx="12"/>
          </p:nvPr>
        </p:nvSpPr>
        <p:spPr/>
        <p:txBody>
          <a:bodyPr/>
          <a:lstStyle/>
          <a:p>
            <a:r>
              <a:rPr lang="en-US" sz="2800" dirty="0"/>
              <a:t>Our shared vision of a community where </a:t>
            </a:r>
            <a:r>
              <a:rPr lang="en-US" sz="2800" b="1" dirty="0"/>
              <a:t>all people thrive regardless of income, race or place </a:t>
            </a:r>
            <a:r>
              <a:rPr lang="en-US" sz="2800" dirty="0"/>
              <a:t>matters now more than ever. </a:t>
            </a:r>
          </a:p>
        </p:txBody>
      </p:sp>
      <p:pic>
        <p:nvPicPr>
          <p:cNvPr id="7" name="Picture Placeholder 6">
            <a:extLst>
              <a:ext uri="{FF2B5EF4-FFF2-40B4-BE49-F238E27FC236}">
                <a16:creationId xmlns:a16="http://schemas.microsoft.com/office/drawing/2014/main" id="{946BC323-FE15-DF45-B9AD-0F3796B7C250}"/>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271"/>
          <a:stretch>
            <a:fillRect/>
          </a:stretch>
        </p:blipFill>
        <p:spPr>
          <a:xfrm>
            <a:off x="6350748" y="745200"/>
            <a:ext cx="5337511" cy="5338800"/>
          </a:xfrm>
          <a:prstGeom prst="ellipse">
            <a:avLst/>
          </a:prstGeom>
          <a:noFill/>
        </p:spPr>
      </p:pic>
    </p:spTree>
    <p:extLst>
      <p:ext uri="{BB962C8B-B14F-4D97-AF65-F5344CB8AC3E}">
        <p14:creationId xmlns:p14="http://schemas.microsoft.com/office/powerpoint/2010/main" val="3128974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36CC8-33E9-AFDF-064F-C36698525DF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3DEA9FA-BAC0-3E88-9D84-EFF99E822A38}"/>
              </a:ext>
            </a:extLst>
          </p:cNvPr>
          <p:cNvSpPr>
            <a:spLocks noGrp="1"/>
          </p:cNvSpPr>
          <p:nvPr>
            <p:ph type="title"/>
          </p:nvPr>
        </p:nvSpPr>
        <p:spPr>
          <a:xfrm>
            <a:off x="433736" y="2634936"/>
            <a:ext cx="4570364" cy="1588127"/>
          </a:xfrm>
        </p:spPr>
        <p:txBody>
          <a:bodyPr/>
          <a:lstStyle/>
          <a:p>
            <a:r>
              <a:rPr lang="en-US" dirty="0"/>
              <a:t>OUR IMPACT TOGETHER</a:t>
            </a:r>
          </a:p>
        </p:txBody>
      </p:sp>
      <p:sp>
        <p:nvSpPr>
          <p:cNvPr id="2" name="Text Placeholder 44">
            <a:extLst>
              <a:ext uri="{FF2B5EF4-FFF2-40B4-BE49-F238E27FC236}">
                <a16:creationId xmlns:a16="http://schemas.microsoft.com/office/drawing/2014/main" id="{1960C4F7-B8A3-B812-2F75-ED5DEC38398A}"/>
              </a:ext>
            </a:extLst>
          </p:cNvPr>
          <p:cNvSpPr txBox="1">
            <a:spLocks/>
          </p:cNvSpPr>
          <p:nvPr/>
        </p:nvSpPr>
        <p:spPr>
          <a:xfrm>
            <a:off x="401543" y="406117"/>
            <a:ext cx="5019675" cy="263149"/>
          </a:xfrm>
          <a:prstGeom prst="rect">
            <a:avLst/>
          </a:prstGeom>
        </p:spPr>
        <p:txBody>
          <a:bodyPr>
            <a:spAutoFit/>
          </a:bodyPr>
          <a:lstStyle>
            <a:lvl1pPr marL="0" indent="0" algn="l" defTabSz="914400" rtl="0" eaLnBrk="1" latinLnBrk="0" hangingPunct="1">
              <a:lnSpc>
                <a:spcPct val="90000"/>
              </a:lnSpc>
              <a:spcBef>
                <a:spcPts val="1000"/>
              </a:spcBef>
              <a:buFont typeface="Arial" panose="020B0604020202020204" pitchFamily="34" charset="0"/>
              <a:buNone/>
              <a:defRPr sz="1200" b="1" i="0" kern="1200" spc="100" baseline="0">
                <a:solidFill>
                  <a:schemeClr val="bg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1"/>
                </a:solidFill>
              </a:rPr>
              <a:t>UNITED IS THE WAY</a:t>
            </a:r>
            <a:endParaRPr lang="en-US" dirty="0">
              <a:solidFill>
                <a:schemeClr val="accent1"/>
              </a:solidFill>
            </a:endParaRPr>
          </a:p>
        </p:txBody>
      </p:sp>
      <p:pic>
        <p:nvPicPr>
          <p:cNvPr id="20" name="Picture Placeholder 19">
            <a:extLst>
              <a:ext uri="{FF2B5EF4-FFF2-40B4-BE49-F238E27FC236}">
                <a16:creationId xmlns:a16="http://schemas.microsoft.com/office/drawing/2014/main" id="{15819291-AD7C-394F-1DA8-9470F09FC74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pic>
    </p:spTree>
    <p:extLst>
      <p:ext uri="{BB962C8B-B14F-4D97-AF65-F5344CB8AC3E}">
        <p14:creationId xmlns:p14="http://schemas.microsoft.com/office/powerpoint/2010/main" val="1708564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B5A7-4DAC-B16B-7D69-2944F0E1657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6E7436D-C68A-3E4F-9F94-625B7FA0EFE9}"/>
              </a:ext>
            </a:extLst>
          </p:cNvPr>
          <p:cNvSpPr>
            <a:spLocks noGrp="1"/>
          </p:cNvSpPr>
          <p:nvPr>
            <p:ph type="body" sz="quarter" idx="11"/>
          </p:nvPr>
        </p:nvSpPr>
        <p:spPr>
          <a:xfrm>
            <a:off x="860847" y="1771591"/>
            <a:ext cx="8707223" cy="3100849"/>
          </a:xfrm>
        </p:spPr>
        <p:txBody>
          <a:bodyPr/>
          <a:lstStyle/>
          <a:p>
            <a:pPr marL="285750" indent="-285750">
              <a:lnSpc>
                <a:spcPts val="2000"/>
              </a:lnSpc>
              <a:buFont typeface="Arial" panose="020B0604020202020204" pitchFamily="34" charset="0"/>
              <a:buChar char="•"/>
            </a:pPr>
            <a:r>
              <a:rPr lang="en-US" b="1" dirty="0"/>
              <a:t>211 responded to a request every two minutes </a:t>
            </a:r>
            <a:r>
              <a:rPr lang="en-US" dirty="0"/>
              <a:t>on average, 24-7, from people seeking housing, emergency food services, quality child care and more. And our 988 Suicide &amp; Crisis Lifeline answered more than 44,000 calls, a 33% increase vs. 2024. </a:t>
            </a:r>
          </a:p>
          <a:p>
            <a:pPr marL="285750" indent="-285750">
              <a:lnSpc>
                <a:spcPts val="2000"/>
              </a:lnSpc>
              <a:buFont typeface="Arial" panose="020B0604020202020204" pitchFamily="34" charset="0"/>
              <a:buChar char="•"/>
            </a:pPr>
            <a:r>
              <a:rPr lang="en-US" b="1" dirty="0"/>
              <a:t>We supported nonprofits </a:t>
            </a:r>
            <a:r>
              <a:rPr lang="en-US" dirty="0"/>
              <a:t>dealing with the heartbreaking task of reducing services due to federal funding cuts. For example, we helped one nonprofit buy time for women and children to find their next housing option and preserve the stability they had begun to build.</a:t>
            </a:r>
          </a:p>
          <a:p>
            <a:pPr marL="285750" indent="-285750">
              <a:lnSpc>
                <a:spcPts val="2000"/>
              </a:lnSpc>
              <a:buFont typeface="Arial" panose="020B0604020202020204" pitchFamily="34" charset="0"/>
              <a:buChar char="•"/>
            </a:pPr>
            <a:r>
              <a:rPr lang="en-US" b="1" dirty="0"/>
              <a:t>Our volunteers showed up. </a:t>
            </a:r>
            <a:r>
              <a:rPr lang="en-US" dirty="0"/>
              <a:t>More than 10,400 volunteers assembled backpacks full of school supplies for 62,475 K-12 students; 1,535 welcome home bins with essentials for families; and ingredients for families to share 57,760 meals.</a:t>
            </a:r>
          </a:p>
          <a:p>
            <a:pPr marL="285750" indent="-285750">
              <a:lnSpc>
                <a:spcPts val="2000"/>
              </a:lnSpc>
              <a:buFont typeface="Arial" panose="020B0604020202020204" pitchFamily="34" charset="0"/>
              <a:buChar char="•"/>
            </a:pPr>
            <a:r>
              <a:rPr lang="en-US" b="1" dirty="0"/>
              <a:t>And when food needs spiked, we acted quickly …</a:t>
            </a:r>
            <a:endParaRPr lang="en-US" dirty="0"/>
          </a:p>
        </p:txBody>
      </p:sp>
      <p:sp>
        <p:nvSpPr>
          <p:cNvPr id="7" name="Text Placeholder 6">
            <a:extLst>
              <a:ext uri="{FF2B5EF4-FFF2-40B4-BE49-F238E27FC236}">
                <a16:creationId xmlns:a16="http://schemas.microsoft.com/office/drawing/2014/main" id="{90DAD7BA-71BA-256B-7689-CD0748B9083A}"/>
              </a:ext>
            </a:extLst>
          </p:cNvPr>
          <p:cNvSpPr>
            <a:spLocks noGrp="1"/>
          </p:cNvSpPr>
          <p:nvPr>
            <p:ph type="body" sz="quarter" idx="10"/>
          </p:nvPr>
        </p:nvSpPr>
        <p:spPr>
          <a:xfrm>
            <a:off x="860847" y="1132800"/>
            <a:ext cx="6793566" cy="461665"/>
          </a:xfrm>
        </p:spPr>
        <p:txBody>
          <a:bodyPr/>
          <a:lstStyle/>
          <a:p>
            <a:r>
              <a:rPr lang="en-US" dirty="0"/>
              <a:t>In 2025, we responded.</a:t>
            </a:r>
          </a:p>
        </p:txBody>
      </p:sp>
    </p:spTree>
    <p:extLst>
      <p:ext uri="{BB962C8B-B14F-4D97-AF65-F5344CB8AC3E}">
        <p14:creationId xmlns:p14="http://schemas.microsoft.com/office/powerpoint/2010/main" val="2843966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62035-003D-8708-6B95-A03B1F2E033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C992866-E945-8037-C228-334B5A494AB5}"/>
              </a:ext>
            </a:extLst>
          </p:cNvPr>
          <p:cNvSpPr>
            <a:spLocks noGrp="1"/>
          </p:cNvSpPr>
          <p:nvPr>
            <p:ph type="body" sz="quarter" idx="12"/>
          </p:nvPr>
        </p:nvSpPr>
        <p:spPr/>
        <p:txBody>
          <a:bodyPr/>
          <a:lstStyle/>
          <a:p>
            <a:r>
              <a:rPr lang="en-US" sz="3200" dirty="0"/>
              <a:t>… We distributed $145,000 in </a:t>
            </a:r>
            <a:r>
              <a:rPr lang="en-US" sz="3200" b="1" dirty="0"/>
              <a:t>emergency food grants</a:t>
            </a:r>
            <a:r>
              <a:rPr lang="en-US" sz="3200" dirty="0"/>
              <a:t> and quickly mobilized volunteers to assemble 6,674 meal packs to stock local food shelves.</a:t>
            </a:r>
          </a:p>
        </p:txBody>
      </p:sp>
      <p:pic>
        <p:nvPicPr>
          <p:cNvPr id="7" name="Picture Placeholder 6">
            <a:extLst>
              <a:ext uri="{FF2B5EF4-FFF2-40B4-BE49-F238E27FC236}">
                <a16:creationId xmlns:a16="http://schemas.microsoft.com/office/drawing/2014/main" id="{47A5874C-B842-A67D-B085-E51AE8DC4937}"/>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prstGeom prst="ellipse">
            <a:avLst/>
          </a:prstGeom>
          <a:noFill/>
        </p:spPr>
      </p:pic>
    </p:spTree>
    <p:extLst>
      <p:ext uri="{BB962C8B-B14F-4D97-AF65-F5344CB8AC3E}">
        <p14:creationId xmlns:p14="http://schemas.microsoft.com/office/powerpoint/2010/main" val="3621408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1F905-3140-6FA7-3046-DB2410CCA87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D11FCEF-E5A9-3F50-E4A8-7FC7731C1BAD}"/>
              </a:ext>
            </a:extLst>
          </p:cNvPr>
          <p:cNvSpPr>
            <a:spLocks noGrp="1"/>
          </p:cNvSpPr>
          <p:nvPr>
            <p:ph type="body" sz="quarter" idx="11"/>
          </p:nvPr>
        </p:nvSpPr>
        <p:spPr>
          <a:xfrm>
            <a:off x="6096000" y="1610334"/>
            <a:ext cx="4903137" cy="1697901"/>
          </a:xfrm>
        </p:spPr>
        <p:txBody>
          <a:bodyPr numCol="1" spcCol="457200"/>
          <a:lstStyle/>
          <a:p>
            <a:r>
              <a:rPr lang="en-US" b="1" dirty="0"/>
              <a:t>Every 43 seconds, </a:t>
            </a:r>
            <a:r>
              <a:rPr lang="en-US" dirty="0"/>
              <a:t>a neighbor facing hunger got groceries or a hot meal from a Greater Twin Cities United Way partner who cares about them.</a:t>
            </a:r>
          </a:p>
          <a:p>
            <a:r>
              <a:rPr lang="en-US" b="1" dirty="0"/>
              <a:t>Every two minutes, </a:t>
            </a:r>
            <a:r>
              <a:rPr lang="en-US" dirty="0"/>
              <a:t>a 211 resource specialist helped a community member find shelter, food, quality child care and more. </a:t>
            </a:r>
          </a:p>
        </p:txBody>
      </p:sp>
      <p:sp>
        <p:nvSpPr>
          <p:cNvPr id="7" name="Text Placeholder 6">
            <a:extLst>
              <a:ext uri="{FF2B5EF4-FFF2-40B4-BE49-F238E27FC236}">
                <a16:creationId xmlns:a16="http://schemas.microsoft.com/office/drawing/2014/main" id="{660A51ED-2C37-084B-CDFE-A5EFEBCB82BE}"/>
              </a:ext>
            </a:extLst>
          </p:cNvPr>
          <p:cNvSpPr>
            <a:spLocks noGrp="1"/>
          </p:cNvSpPr>
          <p:nvPr>
            <p:ph type="body" sz="quarter" idx="10"/>
          </p:nvPr>
        </p:nvSpPr>
        <p:spPr>
          <a:xfrm>
            <a:off x="6095999" y="998046"/>
            <a:ext cx="3357668" cy="461665"/>
          </a:xfrm>
        </p:spPr>
        <p:txBody>
          <a:bodyPr/>
          <a:lstStyle/>
          <a:p>
            <a:r>
              <a:rPr lang="en-US" dirty="0"/>
              <a:t>In 2025, on average …</a:t>
            </a:r>
          </a:p>
        </p:txBody>
      </p:sp>
      <p:pic>
        <p:nvPicPr>
          <p:cNvPr id="3" name="Picture 2">
            <a:extLst>
              <a:ext uri="{FF2B5EF4-FFF2-40B4-BE49-F238E27FC236}">
                <a16:creationId xmlns:a16="http://schemas.microsoft.com/office/drawing/2014/main" id="{E8E38434-7C71-FFE0-E1C2-11B5A709991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192862" y="998046"/>
            <a:ext cx="4048609" cy="4047484"/>
          </a:xfrm>
          <a:prstGeom prst="rect">
            <a:avLst/>
          </a:prstGeom>
        </p:spPr>
      </p:pic>
      <p:sp>
        <p:nvSpPr>
          <p:cNvPr id="2" name="Text Placeholder 5">
            <a:extLst>
              <a:ext uri="{FF2B5EF4-FFF2-40B4-BE49-F238E27FC236}">
                <a16:creationId xmlns:a16="http://schemas.microsoft.com/office/drawing/2014/main" id="{F18D1B60-AD14-D6C2-2ABB-F69E6DC0AFF5}"/>
              </a:ext>
            </a:extLst>
          </p:cNvPr>
          <p:cNvSpPr txBox="1">
            <a:spLocks/>
          </p:cNvSpPr>
          <p:nvPr/>
        </p:nvSpPr>
        <p:spPr>
          <a:xfrm>
            <a:off x="6095999" y="3308235"/>
            <a:ext cx="4903137" cy="2436564"/>
          </a:xfrm>
          <a:prstGeom prst="rect">
            <a:avLst/>
          </a:prstGeom>
        </p:spPr>
        <p:txBody>
          <a:bodyPr vert="horz" wrap="square" lIns="91440" tIns="45720" rIns="91440" bIns="45720" numCol="1" spcCol="457200" rtlCol="0">
            <a:spAutoFit/>
          </a:bodyPr>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tx2"/>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100000"/>
              </a:lnSpc>
              <a:spcBef>
                <a:spcPts val="500"/>
              </a:spcBef>
              <a:buFont typeface="Arial" panose="020B0604020202020204" pitchFamily="34" charset="0"/>
              <a:buNone/>
              <a:defRPr sz="2400" b="0" i="0" kern="1200">
                <a:solidFill>
                  <a:schemeClr val="tx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Every 12 minutes, </a:t>
            </a:r>
            <a:r>
              <a:rPr lang="en-US"/>
              <a:t>a caller to the 988 Suicide &amp; Crisis Lifeline connected with a Greater Twin Cities United Way crisis counselor to find hope for a brighter tomorrow.</a:t>
            </a:r>
          </a:p>
          <a:p>
            <a:r>
              <a:rPr lang="en-US" b="1"/>
              <a:t>Every 20 minutes, </a:t>
            </a:r>
            <a:r>
              <a:rPr lang="en-US"/>
              <a:t>a youth or adult started their career path with education, job training or entrepreneurship services from a Greater Twin Cities United Way partner who understands their individual strengths.</a:t>
            </a:r>
            <a:endParaRPr lang="en-US" dirty="0"/>
          </a:p>
        </p:txBody>
      </p:sp>
    </p:spTree>
    <p:extLst>
      <p:ext uri="{BB962C8B-B14F-4D97-AF65-F5344CB8AC3E}">
        <p14:creationId xmlns:p14="http://schemas.microsoft.com/office/powerpoint/2010/main" val="979925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D4D0B-4332-8969-303D-2966FB6D37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DCEAFA-8F6F-49C0-2377-4B16D548CFBF}"/>
              </a:ext>
            </a:extLst>
          </p:cNvPr>
          <p:cNvSpPr>
            <a:spLocks noGrp="1"/>
          </p:cNvSpPr>
          <p:nvPr>
            <p:ph type="body" sz="quarter" idx="12"/>
          </p:nvPr>
        </p:nvSpPr>
        <p:spPr>
          <a:xfrm>
            <a:off x="757539" y="2070893"/>
            <a:ext cx="4715609" cy="2513013"/>
          </a:xfrm>
        </p:spPr>
        <p:txBody>
          <a:bodyPr/>
          <a:lstStyle/>
          <a:p>
            <a:r>
              <a:rPr lang="en-US" sz="2800" b="1" dirty="0"/>
              <a:t>Stay connected </a:t>
            </a:r>
          </a:p>
          <a:p>
            <a:r>
              <a:rPr lang="en-US" sz="2800" dirty="0"/>
              <a:t>Scan here to receive updates on the impact you create.</a:t>
            </a:r>
          </a:p>
        </p:txBody>
      </p:sp>
      <p:sp>
        <p:nvSpPr>
          <p:cNvPr id="8" name="Oval 7">
            <a:extLst>
              <a:ext uri="{FF2B5EF4-FFF2-40B4-BE49-F238E27FC236}">
                <a16:creationId xmlns:a16="http://schemas.microsoft.com/office/drawing/2014/main" id="{9AFBA27C-A745-C6F7-DDE8-AEA7E5041081}"/>
              </a:ext>
            </a:extLst>
          </p:cNvPr>
          <p:cNvSpPr/>
          <p:nvPr/>
        </p:nvSpPr>
        <p:spPr>
          <a:xfrm>
            <a:off x="6336000" y="732772"/>
            <a:ext cx="5338801" cy="533880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231DCE61-70AF-0665-7010-E23ED122FB09}"/>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7107" t="-7563" b="-15416"/>
          <a:stretch>
            <a:fillRect/>
          </a:stretch>
        </p:blipFill>
        <p:spPr>
          <a:xfrm>
            <a:off x="6707446" y="1252603"/>
            <a:ext cx="4727015" cy="4728156"/>
          </a:xfrm>
          <a:prstGeom prst="ellipse">
            <a:avLst/>
          </a:prstGeom>
          <a:noFill/>
        </p:spPr>
      </p:pic>
    </p:spTree>
    <p:extLst>
      <p:ext uri="{BB962C8B-B14F-4D97-AF65-F5344CB8AC3E}">
        <p14:creationId xmlns:p14="http://schemas.microsoft.com/office/powerpoint/2010/main" val="3109826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704B283-8A4A-B6B4-7C8A-8F5FD41A6AC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rot="16200000">
            <a:off x="6586537" y="3240087"/>
            <a:ext cx="2285999" cy="2460625"/>
          </a:xfrm>
        </p:spPr>
      </p:pic>
      <p:sp>
        <p:nvSpPr>
          <p:cNvPr id="7" name="Text Placeholder 6">
            <a:extLst>
              <a:ext uri="{FF2B5EF4-FFF2-40B4-BE49-F238E27FC236}">
                <a16:creationId xmlns:a16="http://schemas.microsoft.com/office/drawing/2014/main" id="{6C60F4B5-1FDE-5651-AB83-FE7C1C5E3842}"/>
              </a:ext>
            </a:extLst>
          </p:cNvPr>
          <p:cNvSpPr>
            <a:spLocks noGrp="1"/>
          </p:cNvSpPr>
          <p:nvPr>
            <p:ph type="body" sz="quarter" idx="10"/>
          </p:nvPr>
        </p:nvSpPr>
        <p:spPr>
          <a:xfrm>
            <a:off x="815186" y="1804575"/>
            <a:ext cx="5280814" cy="1220391"/>
          </a:xfrm>
        </p:spPr>
        <p:txBody>
          <a:bodyPr/>
          <a:lstStyle/>
          <a:p>
            <a:r>
              <a:rPr lang="en-US" dirty="0"/>
              <a:t>Thriving means being able to consistently:</a:t>
            </a:r>
          </a:p>
        </p:txBody>
      </p:sp>
      <p:sp>
        <p:nvSpPr>
          <p:cNvPr id="8" name="Text Placeholder 7">
            <a:extLst>
              <a:ext uri="{FF2B5EF4-FFF2-40B4-BE49-F238E27FC236}">
                <a16:creationId xmlns:a16="http://schemas.microsoft.com/office/drawing/2014/main" id="{7CF36624-EF88-9801-2B74-75C86C701615}"/>
              </a:ext>
            </a:extLst>
          </p:cNvPr>
          <p:cNvSpPr>
            <a:spLocks noGrp="1"/>
          </p:cNvSpPr>
          <p:nvPr>
            <p:ph type="body" sz="quarter" idx="11"/>
          </p:nvPr>
        </p:nvSpPr>
        <p:spPr>
          <a:xfrm>
            <a:off x="815186" y="3166576"/>
            <a:ext cx="4877590" cy="2446824"/>
          </a:xfrm>
        </p:spPr>
        <p:txBody>
          <a:bodyPr/>
          <a:lstStyle/>
          <a:p>
            <a:r>
              <a:rPr lang="en-US" b="1" dirty="0"/>
              <a:t>• Cover the basics: </a:t>
            </a:r>
            <a:r>
              <a:rPr lang="en-US" dirty="0"/>
              <a:t>housing, child care, food, transportation, health care, and technology to connect with work, school and community.</a:t>
            </a:r>
          </a:p>
          <a:p>
            <a:r>
              <a:rPr lang="en-US" b="1" dirty="0"/>
              <a:t>• Manage emergencies, </a:t>
            </a:r>
            <a:r>
              <a:rPr lang="en-US" dirty="0"/>
              <a:t>whether community-wide (like the impacts of policy changes) or personal (such as car trouble).</a:t>
            </a:r>
          </a:p>
          <a:p>
            <a:r>
              <a:rPr lang="en-US" b="1" dirty="0"/>
              <a:t>• Save for the future.</a:t>
            </a:r>
          </a:p>
          <a:p>
            <a:endParaRPr lang="en-US" dirty="0"/>
          </a:p>
        </p:txBody>
      </p:sp>
      <p:pic>
        <p:nvPicPr>
          <p:cNvPr id="9" name="Picture Placeholder 8">
            <a:extLst>
              <a:ext uri="{FF2B5EF4-FFF2-40B4-BE49-F238E27FC236}">
                <a16:creationId xmlns:a16="http://schemas.microsoft.com/office/drawing/2014/main" id="{A2D6013D-0858-4E7D-25DE-E500FC6A3E3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6499225" y="889000"/>
            <a:ext cx="2460625" cy="2286000"/>
          </a:xfrm>
          <a:prstGeom prst="rect">
            <a:avLst/>
          </a:prstGeom>
          <a:noFill/>
        </p:spPr>
      </p:pic>
      <p:pic>
        <p:nvPicPr>
          <p:cNvPr id="6" name="Picture Placeholder 5">
            <a:extLst>
              <a:ext uri="{FF2B5EF4-FFF2-40B4-BE49-F238E27FC236}">
                <a16:creationId xmlns:a16="http://schemas.microsoft.com/office/drawing/2014/main" id="{9F32DDF7-FFD6-9E02-659C-06EFFF86710C}"/>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a:xfrm>
            <a:off x="9096651" y="889000"/>
            <a:ext cx="2460625" cy="4724400"/>
          </a:xfrm>
          <a:prstGeom prst="rect">
            <a:avLst/>
          </a:prstGeom>
          <a:noFill/>
        </p:spPr>
      </p:pic>
    </p:spTree>
    <p:extLst>
      <p:ext uri="{BB962C8B-B14F-4D97-AF65-F5344CB8AC3E}">
        <p14:creationId xmlns:p14="http://schemas.microsoft.com/office/powerpoint/2010/main" val="154975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CECB5-75C7-40C6-E05F-7C3873331FA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5F965CC-1379-037F-C94E-EFDF6340D347}"/>
              </a:ext>
            </a:extLst>
          </p:cNvPr>
          <p:cNvSpPr>
            <a:spLocks noGrp="1"/>
          </p:cNvSpPr>
          <p:nvPr>
            <p:ph type="body" sz="quarter" idx="11"/>
          </p:nvPr>
        </p:nvSpPr>
        <p:spPr>
          <a:xfrm>
            <a:off x="860848" y="2142651"/>
            <a:ext cx="6018417" cy="2144177"/>
          </a:xfrm>
        </p:spPr>
        <p:txBody>
          <a:bodyPr/>
          <a:lstStyle/>
          <a:p>
            <a:pPr marL="285750" indent="-285750">
              <a:lnSpc>
                <a:spcPts val="2000"/>
              </a:lnSpc>
              <a:buFont typeface="Arial" panose="020B0604020202020204" pitchFamily="34" charset="0"/>
              <a:buChar char="•"/>
            </a:pPr>
            <a:r>
              <a:rPr lang="en-US" dirty="0"/>
              <a:t>Greater Twin Cities United Way has been earning trust and building relationships among nonprofits, volunteers, donors and employers to support our community for 110 years. </a:t>
            </a:r>
          </a:p>
          <a:p>
            <a:pPr marL="285750" indent="-285750">
              <a:lnSpc>
                <a:spcPts val="2000"/>
              </a:lnSpc>
              <a:buFont typeface="Arial" panose="020B0604020202020204" pitchFamily="34" charset="0"/>
              <a:buChar char="•"/>
            </a:pPr>
            <a:r>
              <a:rPr lang="en-US" dirty="0"/>
              <a:t>We’ve stuck together through wars, pandemics and changing political landscapes. </a:t>
            </a:r>
          </a:p>
          <a:p>
            <a:pPr marL="285750" indent="-285750">
              <a:lnSpc>
                <a:spcPts val="2000"/>
              </a:lnSpc>
              <a:buFont typeface="Arial" panose="020B0604020202020204" pitchFamily="34" charset="0"/>
              <a:buChar char="•"/>
            </a:pPr>
            <a:r>
              <a:rPr lang="en-US" dirty="0"/>
              <a:t>What comes next will look different from what we’re used to, and we will build it together.</a:t>
            </a:r>
          </a:p>
        </p:txBody>
      </p:sp>
      <p:sp>
        <p:nvSpPr>
          <p:cNvPr id="7" name="Text Placeholder 6">
            <a:extLst>
              <a:ext uri="{FF2B5EF4-FFF2-40B4-BE49-F238E27FC236}">
                <a16:creationId xmlns:a16="http://schemas.microsoft.com/office/drawing/2014/main" id="{166A33E2-48CF-5A93-335C-66464E7A78FC}"/>
              </a:ext>
            </a:extLst>
          </p:cNvPr>
          <p:cNvSpPr>
            <a:spLocks noGrp="1"/>
          </p:cNvSpPr>
          <p:nvPr>
            <p:ph type="body" sz="quarter" idx="10"/>
          </p:nvPr>
        </p:nvSpPr>
        <p:spPr>
          <a:xfrm>
            <a:off x="860847" y="1503860"/>
            <a:ext cx="6793566" cy="461665"/>
          </a:xfrm>
        </p:spPr>
        <p:txBody>
          <a:bodyPr/>
          <a:lstStyle/>
          <a:p>
            <a:r>
              <a:rPr lang="en-US" dirty="0"/>
              <a:t>We’re here for this.</a:t>
            </a:r>
          </a:p>
        </p:txBody>
      </p:sp>
      <p:pic>
        <p:nvPicPr>
          <p:cNvPr id="3" name="Picture Placeholder 7">
            <a:extLst>
              <a:ext uri="{FF2B5EF4-FFF2-40B4-BE49-F238E27FC236}">
                <a16:creationId xmlns:a16="http://schemas.microsoft.com/office/drawing/2014/main" id="{5B659D22-3B15-405D-6DB9-5F4F7933D2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45323" y="1385939"/>
            <a:ext cx="3685829" cy="3657600"/>
          </a:xfrm>
          <a:prstGeom prst="rect">
            <a:avLst/>
          </a:prstGeom>
          <a:noFill/>
        </p:spPr>
      </p:pic>
    </p:spTree>
    <p:extLst>
      <p:ext uri="{BB962C8B-B14F-4D97-AF65-F5344CB8AC3E}">
        <p14:creationId xmlns:p14="http://schemas.microsoft.com/office/powerpoint/2010/main" val="3016969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65DD1-0E62-1DD2-6FE3-B006AADD79D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BDD831A-FE4A-C71E-0CE2-D98F5110C29B}"/>
              </a:ext>
            </a:extLst>
          </p:cNvPr>
          <p:cNvSpPr>
            <a:spLocks noGrp="1"/>
          </p:cNvSpPr>
          <p:nvPr>
            <p:ph type="body" sz="quarter" idx="11"/>
          </p:nvPr>
        </p:nvSpPr>
        <p:spPr>
          <a:xfrm>
            <a:off x="860848" y="2142651"/>
            <a:ext cx="6486250" cy="2015936"/>
          </a:xfrm>
        </p:spPr>
        <p:txBody>
          <a:bodyPr/>
          <a:lstStyle/>
          <a:p>
            <a:pPr marL="285750" indent="-285750">
              <a:lnSpc>
                <a:spcPts val="2000"/>
              </a:lnSpc>
              <a:buFont typeface="Arial" panose="020B0604020202020204" pitchFamily="34" charset="0"/>
              <a:buChar char="•"/>
            </a:pPr>
            <a:r>
              <a:rPr lang="en-US" dirty="0"/>
              <a:t>Our trusted partnerships enable us to quickly move funds, information and people to do the most good.</a:t>
            </a:r>
          </a:p>
          <a:p>
            <a:pPr marL="285750" indent="-285750">
              <a:lnSpc>
                <a:spcPts val="2000"/>
              </a:lnSpc>
              <a:buFont typeface="Arial" panose="020B0604020202020204" pitchFamily="34" charset="0"/>
              <a:buChar char="•"/>
            </a:pPr>
            <a:r>
              <a:rPr lang="en-US" b="1" dirty="0"/>
              <a:t>We respond. </a:t>
            </a:r>
            <a:r>
              <a:rPr lang="en-US" dirty="0"/>
              <a:t>Ensuring people stay housed and fed makes our community better able to weather crises.</a:t>
            </a:r>
          </a:p>
          <a:p>
            <a:pPr marL="285750" indent="-285750">
              <a:lnSpc>
                <a:spcPts val="2000"/>
              </a:lnSpc>
              <a:buFont typeface="Arial" panose="020B0604020202020204" pitchFamily="34" charset="0"/>
              <a:buChar char="•"/>
            </a:pPr>
            <a:r>
              <a:rPr lang="en-US" b="1" dirty="0"/>
              <a:t>We stabilize. </a:t>
            </a:r>
            <a:r>
              <a:rPr lang="en-US" dirty="0"/>
              <a:t>We support nonprofits doing the best work to meet urgent needs in housing, food, education and economic opportunity. </a:t>
            </a:r>
          </a:p>
          <a:p>
            <a:pPr marL="285750" indent="-285750">
              <a:lnSpc>
                <a:spcPts val="2000"/>
              </a:lnSpc>
              <a:buFont typeface="Arial" panose="020B0604020202020204" pitchFamily="34" charset="0"/>
              <a:buChar char="•"/>
            </a:pPr>
            <a:r>
              <a:rPr lang="en-US" b="1" dirty="0"/>
              <a:t>We keep investing in a thriving future. </a:t>
            </a:r>
            <a:r>
              <a:rPr lang="en-US" dirty="0"/>
              <a:t>Greater Twin Cities United Way is unique because we never stop working toward equity even while responding to urgent needs.</a:t>
            </a:r>
          </a:p>
        </p:txBody>
      </p:sp>
      <p:sp>
        <p:nvSpPr>
          <p:cNvPr id="7" name="Text Placeholder 6">
            <a:extLst>
              <a:ext uri="{FF2B5EF4-FFF2-40B4-BE49-F238E27FC236}">
                <a16:creationId xmlns:a16="http://schemas.microsoft.com/office/drawing/2014/main" id="{39934F04-AE4E-D764-EE75-FF761BBF787F}"/>
              </a:ext>
            </a:extLst>
          </p:cNvPr>
          <p:cNvSpPr>
            <a:spLocks noGrp="1"/>
          </p:cNvSpPr>
          <p:nvPr>
            <p:ph type="body" sz="quarter" idx="10"/>
          </p:nvPr>
        </p:nvSpPr>
        <p:spPr>
          <a:xfrm>
            <a:off x="860847" y="1503860"/>
            <a:ext cx="6793566" cy="461665"/>
          </a:xfrm>
        </p:spPr>
        <p:txBody>
          <a:bodyPr/>
          <a:lstStyle/>
          <a:p>
            <a:r>
              <a:rPr lang="en-US" dirty="0"/>
              <a:t>United, we’ve already begun.</a:t>
            </a:r>
          </a:p>
        </p:txBody>
      </p:sp>
      <p:pic>
        <p:nvPicPr>
          <p:cNvPr id="2" name="Picture Placeholder 7">
            <a:extLst>
              <a:ext uri="{FF2B5EF4-FFF2-40B4-BE49-F238E27FC236}">
                <a16:creationId xmlns:a16="http://schemas.microsoft.com/office/drawing/2014/main" id="{973DFE03-5A19-DD3B-2EF4-94D69CEE369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654413" y="1539925"/>
            <a:ext cx="3676739" cy="3648579"/>
          </a:xfrm>
          <a:prstGeom prst="rect">
            <a:avLst/>
          </a:prstGeom>
          <a:noFill/>
        </p:spPr>
      </p:pic>
    </p:spTree>
    <p:extLst>
      <p:ext uri="{BB962C8B-B14F-4D97-AF65-F5344CB8AC3E}">
        <p14:creationId xmlns:p14="http://schemas.microsoft.com/office/powerpoint/2010/main" val="935155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44007-24E4-CA9D-2198-196B69DA8485}"/>
            </a:ext>
          </a:extLst>
        </p:cNvPr>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995567B4-924C-2F94-0A9E-2DD0180DB3B5}"/>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271"/>
          <a:stretch>
            <a:fillRect/>
          </a:stretch>
        </p:blipFill>
        <p:spPr>
          <a:xfrm>
            <a:off x="6336000" y="745200"/>
            <a:ext cx="5337511" cy="5338800"/>
          </a:xfrm>
        </p:spPr>
      </p:pic>
      <p:sp>
        <p:nvSpPr>
          <p:cNvPr id="5" name="Text Placeholder 4">
            <a:extLst>
              <a:ext uri="{FF2B5EF4-FFF2-40B4-BE49-F238E27FC236}">
                <a16:creationId xmlns:a16="http://schemas.microsoft.com/office/drawing/2014/main" id="{D464D6E8-9DEF-35CB-B661-F734B87F0C47}"/>
              </a:ext>
            </a:extLst>
          </p:cNvPr>
          <p:cNvSpPr>
            <a:spLocks noGrp="1"/>
          </p:cNvSpPr>
          <p:nvPr>
            <p:ph type="body" sz="quarter" idx="12"/>
          </p:nvPr>
        </p:nvSpPr>
        <p:spPr/>
        <p:txBody>
          <a:bodyPr/>
          <a:lstStyle/>
          <a:p>
            <a:r>
              <a:rPr lang="en-US" sz="3200" dirty="0"/>
              <a:t>Our mission is to unite changemakers, advocate for social good and develop solutions to the challenges no one can solve alone.</a:t>
            </a:r>
          </a:p>
        </p:txBody>
      </p:sp>
    </p:spTree>
    <p:extLst>
      <p:ext uri="{BB962C8B-B14F-4D97-AF65-F5344CB8AC3E}">
        <p14:creationId xmlns:p14="http://schemas.microsoft.com/office/powerpoint/2010/main" val="1035004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EB5B7-26BA-7E10-CE9E-6BF37064176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584F6C-CA04-C62E-BEC0-A6C4A8A056B8}"/>
              </a:ext>
            </a:extLst>
          </p:cNvPr>
          <p:cNvSpPr>
            <a:spLocks noGrp="1"/>
          </p:cNvSpPr>
          <p:nvPr>
            <p:ph type="body" sz="quarter" idx="12"/>
          </p:nvPr>
        </p:nvSpPr>
        <p:spPr>
          <a:xfrm>
            <a:off x="757539" y="2070893"/>
            <a:ext cx="4715609" cy="2513013"/>
          </a:xfrm>
        </p:spPr>
        <p:txBody>
          <a:bodyPr/>
          <a:lstStyle/>
          <a:p>
            <a:r>
              <a:rPr lang="en-US" sz="2400" b="1" dirty="0"/>
              <a:t>We invite you to join us </a:t>
            </a:r>
            <a:r>
              <a:rPr lang="en-US" sz="2400" dirty="0"/>
              <a:t>by:</a:t>
            </a:r>
          </a:p>
          <a:p>
            <a:pPr marL="457200" indent="-457200">
              <a:buFont typeface="Arial" panose="020B0604020202020204" pitchFamily="34" charset="0"/>
              <a:buChar char="•"/>
            </a:pPr>
            <a:r>
              <a:rPr lang="en-US" sz="2400" dirty="0"/>
              <a:t>Volunteering</a:t>
            </a:r>
          </a:p>
          <a:p>
            <a:pPr marL="457200" indent="-457200">
              <a:buFont typeface="Arial" panose="020B0604020202020204" pitchFamily="34" charset="0"/>
              <a:buChar char="•"/>
            </a:pPr>
            <a:r>
              <a:rPr lang="en-US" sz="2400" dirty="0"/>
              <a:t>Donating</a:t>
            </a:r>
          </a:p>
          <a:p>
            <a:pPr marL="457200" indent="-457200">
              <a:buFont typeface="Arial" panose="020B0604020202020204" pitchFamily="34" charset="0"/>
              <a:buChar char="•"/>
            </a:pPr>
            <a:r>
              <a:rPr lang="en-US" sz="2400" dirty="0"/>
              <a:t>Advocating for a community where everyone can succeed</a:t>
            </a:r>
          </a:p>
        </p:txBody>
      </p:sp>
      <p:pic>
        <p:nvPicPr>
          <p:cNvPr id="6" name="Picture Placeholder 5">
            <a:extLst>
              <a:ext uri="{FF2B5EF4-FFF2-40B4-BE49-F238E27FC236}">
                <a16:creationId xmlns:a16="http://schemas.microsoft.com/office/drawing/2014/main" id="{9D335D37-8FE0-8240-351C-B540B52A096E}"/>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6336000" y="745200"/>
            <a:ext cx="5337511" cy="5338800"/>
          </a:xfrm>
          <a:prstGeom prst="ellipse">
            <a:avLst/>
          </a:prstGeom>
          <a:noFill/>
        </p:spPr>
      </p:pic>
    </p:spTree>
    <p:extLst>
      <p:ext uri="{BB962C8B-B14F-4D97-AF65-F5344CB8AC3E}">
        <p14:creationId xmlns:p14="http://schemas.microsoft.com/office/powerpoint/2010/main" val="377222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20EE4CA8-C1B1-6A71-2251-BB3E35D20448}"/>
              </a:ext>
            </a:extLst>
          </p:cNvPr>
          <p:cNvSpPr>
            <a:spLocks noGrp="1"/>
          </p:cNvSpPr>
          <p:nvPr>
            <p:ph type="title"/>
          </p:nvPr>
        </p:nvSpPr>
        <p:spPr/>
        <p:txBody>
          <a:bodyPr/>
          <a:lstStyle/>
          <a:p>
            <a:r>
              <a:rPr lang="en-US" dirty="0"/>
              <a:t>STABLE HOUSING</a:t>
            </a:r>
          </a:p>
        </p:txBody>
      </p:sp>
      <p:sp>
        <p:nvSpPr>
          <p:cNvPr id="5" name="Text Placeholder 44">
            <a:extLst>
              <a:ext uri="{FF2B5EF4-FFF2-40B4-BE49-F238E27FC236}">
                <a16:creationId xmlns:a16="http://schemas.microsoft.com/office/drawing/2014/main" id="{9BF4F03C-8C95-D987-8CCE-79E79CA21363}"/>
              </a:ext>
            </a:extLst>
          </p:cNvPr>
          <p:cNvSpPr txBox="1">
            <a:spLocks/>
          </p:cNvSpPr>
          <p:nvPr/>
        </p:nvSpPr>
        <p:spPr>
          <a:xfrm>
            <a:off x="401543" y="406117"/>
            <a:ext cx="5019675" cy="263149"/>
          </a:xfrm>
          <a:prstGeom prst="rect">
            <a:avLst/>
          </a:prstGeom>
        </p:spPr>
        <p:txBody>
          <a:bodyPr>
            <a:spAutoFit/>
          </a:bodyPr>
          <a:lstStyle>
            <a:lvl1pPr marL="0" indent="0" algn="l" defTabSz="914400" rtl="0" eaLnBrk="1" latinLnBrk="0" hangingPunct="1">
              <a:lnSpc>
                <a:spcPct val="90000"/>
              </a:lnSpc>
              <a:spcBef>
                <a:spcPts val="1000"/>
              </a:spcBef>
              <a:buFont typeface="Arial" panose="020B0604020202020204" pitchFamily="34" charset="0"/>
              <a:buNone/>
              <a:defRPr sz="1200" b="1" i="0" kern="1200" spc="100" baseline="0">
                <a:solidFill>
                  <a:schemeClr val="bg1"/>
                </a:solidFill>
                <a:latin typeface="Palanquin" panose="020B0004020203020204" pitchFamily="34" charset="77"/>
                <a:ea typeface="+mn-ea"/>
                <a:cs typeface="Palanquin" panose="020B0004020203020204" pitchFamily="34" charset="77"/>
              </a:defRPr>
            </a:lvl1pPr>
            <a:lvl2pPr marL="4572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2pPr>
            <a:lvl3pPr marL="9144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3pPr>
            <a:lvl4pPr marL="13716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4pPr>
            <a:lvl5pPr marL="1828800" indent="0" algn="l" defTabSz="914400" rtl="0" eaLnBrk="1" latinLnBrk="0" hangingPunct="1">
              <a:lnSpc>
                <a:spcPct val="90000"/>
              </a:lnSpc>
              <a:spcBef>
                <a:spcPts val="500"/>
              </a:spcBef>
              <a:buFont typeface="Arial" panose="020B0604020202020204" pitchFamily="34" charset="0"/>
              <a:buNone/>
              <a:defRPr sz="1200" b="0" i="0" kern="1200">
                <a:solidFill>
                  <a:schemeClr val="tx1"/>
                </a:solidFill>
                <a:latin typeface="Palanquin" panose="020B0004020203020204" pitchFamily="34" charset="77"/>
                <a:ea typeface="+mn-ea"/>
                <a:cs typeface="Palanquin" panose="020B0004020203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accent1"/>
                </a:solidFill>
              </a:rPr>
              <a:t>UNITED IS THE WAY</a:t>
            </a:r>
            <a:endParaRPr lang="en-US" dirty="0">
              <a:solidFill>
                <a:schemeClr val="accent1"/>
              </a:solidFill>
            </a:endParaRPr>
          </a:p>
        </p:txBody>
      </p:sp>
      <p:pic>
        <p:nvPicPr>
          <p:cNvPr id="7" name="Picture Placeholder 6">
            <a:extLst>
              <a:ext uri="{FF2B5EF4-FFF2-40B4-BE49-F238E27FC236}">
                <a16:creationId xmlns:a16="http://schemas.microsoft.com/office/drawing/2014/main" id="{EB854BE7-0671-CF84-A256-C3967AAD4C2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6940935" y="2"/>
            <a:ext cx="5249318" cy="6857999"/>
          </a:xfrm>
          <a:custGeom>
            <a:avLst/>
            <a:gdLst>
              <a:gd name="connsiteX0" fmla="*/ 0 w 5249318"/>
              <a:gd name="connsiteY0" fmla="*/ 0 h 6857999"/>
              <a:gd name="connsiteX1" fmla="*/ 3852793 w 5249318"/>
              <a:gd name="connsiteY1" fmla="*/ 0 h 6857999"/>
              <a:gd name="connsiteX2" fmla="*/ 5210217 w 5249318"/>
              <a:gd name="connsiteY2" fmla="*/ 2928333 h 6857999"/>
              <a:gd name="connsiteX3" fmla="*/ 5249318 w 5249318"/>
              <a:gd name="connsiteY3" fmla="*/ 2966970 h 6857999"/>
              <a:gd name="connsiteX4" fmla="*/ 5249318 w 5249318"/>
              <a:gd name="connsiteY4" fmla="*/ 6857999 h 6857999"/>
              <a:gd name="connsiteX5" fmla="*/ 4009248 w 5249318"/>
              <a:gd name="connsiteY5" fmla="*/ 6857999 h 6857999"/>
              <a:gd name="connsiteX6" fmla="*/ 3610327 w 5249318"/>
              <a:gd name="connsiteY6" fmla="*/ 6593163 h 6857999"/>
              <a:gd name="connsiteX7" fmla="*/ 2490864 w 5249318"/>
              <a:gd name="connsiteY7" fmla="*/ 5648995 h 6857999"/>
              <a:gd name="connsiteX8" fmla="*/ 662782 w 5249318"/>
              <a:gd name="connsiteY8" fmla="*/ 2935417 h 6857999"/>
              <a:gd name="connsiteX9" fmla="*/ 0 w 5249318"/>
              <a:gd name="connsiteY9"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9318" h="6857999">
                <a:moveTo>
                  <a:pt x="0" y="0"/>
                </a:moveTo>
                <a:lnTo>
                  <a:pt x="3852793" y="0"/>
                </a:lnTo>
                <a:cubicBezTo>
                  <a:pt x="3942902" y="1106456"/>
                  <a:pt x="4416938" y="2134512"/>
                  <a:pt x="5210217" y="2928333"/>
                </a:cubicBezTo>
                <a:cubicBezTo>
                  <a:pt x="5223251" y="2941373"/>
                  <a:pt x="5236285" y="2954252"/>
                  <a:pt x="5249318" y="2966970"/>
                </a:cubicBezTo>
                <a:lnTo>
                  <a:pt x="5249318" y="6857999"/>
                </a:lnTo>
                <a:lnTo>
                  <a:pt x="4009248" y="6857999"/>
                </a:lnTo>
                <a:lnTo>
                  <a:pt x="3610327" y="6593163"/>
                </a:lnTo>
                <a:cubicBezTo>
                  <a:pt x="3213052" y="6312670"/>
                  <a:pt x="2839151" y="5997450"/>
                  <a:pt x="2490864" y="5648995"/>
                </a:cubicBezTo>
                <a:cubicBezTo>
                  <a:pt x="1707722" y="4865477"/>
                  <a:pt x="1092730" y="3952526"/>
                  <a:pt x="662782" y="2935417"/>
                </a:cubicBezTo>
                <a:cubicBezTo>
                  <a:pt x="267430" y="2000572"/>
                  <a:pt x="45054" y="1014855"/>
                  <a:pt x="0" y="0"/>
                </a:cubicBezTo>
                <a:close/>
              </a:path>
            </a:pathLst>
          </a:custGeom>
          <a:noFill/>
        </p:spPr>
      </p:pic>
    </p:spTree>
    <p:extLst>
      <p:ext uri="{BB962C8B-B14F-4D97-AF65-F5344CB8AC3E}">
        <p14:creationId xmlns:p14="http://schemas.microsoft.com/office/powerpoint/2010/main" val="1399737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01AA82-B54F-A043-B8EF-5F56B1EDA58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6970713" y="1063625"/>
            <a:ext cx="4767262" cy="4730750"/>
          </a:xfrm>
        </p:spPr>
      </p:pic>
      <p:sp>
        <p:nvSpPr>
          <p:cNvPr id="2" name="Text Placeholder 1">
            <a:extLst>
              <a:ext uri="{FF2B5EF4-FFF2-40B4-BE49-F238E27FC236}">
                <a16:creationId xmlns:a16="http://schemas.microsoft.com/office/drawing/2014/main" id="{92D6F55D-E29D-1CD0-3326-6DC7C36FD52A}"/>
              </a:ext>
            </a:extLst>
          </p:cNvPr>
          <p:cNvSpPr>
            <a:spLocks noGrp="1"/>
          </p:cNvSpPr>
          <p:nvPr>
            <p:ph type="body" sz="quarter" idx="11"/>
          </p:nvPr>
        </p:nvSpPr>
        <p:spPr/>
        <p:txBody>
          <a:bodyPr vert="horz" lIns="91440" tIns="45720" rIns="91440" bIns="45720" rtlCol="0" anchor="t">
            <a:noAutofit/>
          </a:bodyPr>
          <a:lstStyle/>
          <a:p>
            <a:r>
              <a:rPr lang="en-US" sz="1600" b="1" dirty="0"/>
              <a:t>211 specialists connect callers to emergency shelter</a:t>
            </a:r>
            <a:r>
              <a:rPr lang="en-US" sz="1600" dirty="0"/>
              <a:t> and other services. Housing is by far the greatest reason people reach out to 211.</a:t>
            </a:r>
          </a:p>
          <a:p>
            <a:r>
              <a:rPr lang="en-US" sz="1600" b="1" dirty="0"/>
              <a:t>We support the most effective nonprofits </a:t>
            </a:r>
            <a:r>
              <a:rPr lang="en-US" sz="1600" dirty="0"/>
              <a:t>providing shelter and holistic services that help stabilize lives.</a:t>
            </a:r>
          </a:p>
          <a:p>
            <a:r>
              <a:rPr lang="en-US" sz="1600" b="1" dirty="0">
                <a:latin typeface="Palanquin"/>
                <a:cs typeface="Palanquin"/>
              </a:rPr>
              <a:t>Home For Good volunteers provide </a:t>
            </a:r>
            <a:r>
              <a:rPr lang="en-US" sz="1600" dirty="0">
                <a:latin typeface="Palanquin"/>
                <a:cs typeface="Palanquin"/>
              </a:rPr>
              <a:t>families with welcome home bins filled with towels, kitchen utensils, cleaning and hygiene items, blankets and other necessities to set up and keep a safe, stable home.</a:t>
            </a:r>
          </a:p>
        </p:txBody>
      </p:sp>
      <p:sp>
        <p:nvSpPr>
          <p:cNvPr id="3" name="Title 2">
            <a:extLst>
              <a:ext uri="{FF2B5EF4-FFF2-40B4-BE49-F238E27FC236}">
                <a16:creationId xmlns:a16="http://schemas.microsoft.com/office/drawing/2014/main" id="{FF5E4E70-E0F9-BBA7-3B32-76290FC16150}"/>
              </a:ext>
            </a:extLst>
          </p:cNvPr>
          <p:cNvSpPr>
            <a:spLocks noGrp="1"/>
          </p:cNvSpPr>
          <p:nvPr>
            <p:ph type="title"/>
          </p:nvPr>
        </p:nvSpPr>
        <p:spPr/>
        <p:txBody>
          <a:bodyPr/>
          <a:lstStyle/>
          <a:p>
            <a:r>
              <a:rPr lang="en-US" dirty="0"/>
              <a:t>We meet urgent needs</a:t>
            </a:r>
          </a:p>
        </p:txBody>
      </p:sp>
    </p:spTree>
    <p:extLst>
      <p:ext uri="{BB962C8B-B14F-4D97-AF65-F5344CB8AC3E}">
        <p14:creationId xmlns:p14="http://schemas.microsoft.com/office/powerpoint/2010/main" val="1793374237"/>
      </p:ext>
    </p:extLst>
  </p:cSld>
  <p:clrMapOvr>
    <a:masterClrMapping/>
  </p:clrMapOvr>
</p:sld>
</file>

<file path=ppt/theme/theme1.xml><?xml version="1.0" encoding="utf-8"?>
<a:theme xmlns:a="http://schemas.openxmlformats.org/drawingml/2006/main" name="Blue Text Slides">
  <a:themeElements>
    <a:clrScheme name="Custom 1">
      <a:dk1>
        <a:srgbClr val="000000"/>
      </a:dk1>
      <a:lt1>
        <a:srgbClr val="FFFFFF"/>
      </a:lt1>
      <a:dk2>
        <a:srgbClr val="44546A"/>
      </a:dk2>
      <a:lt2>
        <a:srgbClr val="E7E6E6"/>
      </a:lt2>
      <a:accent1>
        <a:srgbClr val="0044B5"/>
      </a:accent1>
      <a:accent2>
        <a:srgbClr val="FD372C"/>
      </a:accent2>
      <a:accent3>
        <a:srgbClr val="FFBA00"/>
      </a:accent3>
      <a:accent4>
        <a:srgbClr val="009364"/>
      </a:accent4>
      <a:accent5>
        <a:srgbClr val="6C76D3"/>
      </a:accent5>
      <a:accent6>
        <a:srgbClr val="646567"/>
      </a:accent6>
      <a:hlink>
        <a:srgbClr val="20286B"/>
      </a:hlink>
      <a:folHlink>
        <a:srgbClr val="4E49A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for All Staff.pptx" id="{E6782ADA-CE66-44DF-8B30-9BEAB3B21A9C}" vid="{78CD0F5E-E18F-4FC6-BDAA-D79F8C0B0373}"/>
    </a:ext>
  </a:extLst>
</a:theme>
</file>

<file path=ppt/theme/theme2.xml><?xml version="1.0" encoding="utf-8"?>
<a:theme xmlns:a="http://schemas.openxmlformats.org/drawingml/2006/main" name="White Text Slides">
  <a:themeElements>
    <a:clrScheme name="Custom 1">
      <a:dk1>
        <a:srgbClr val="000000"/>
      </a:dk1>
      <a:lt1>
        <a:srgbClr val="FFFFFF"/>
      </a:lt1>
      <a:dk2>
        <a:srgbClr val="44546A"/>
      </a:dk2>
      <a:lt2>
        <a:srgbClr val="E7E6E6"/>
      </a:lt2>
      <a:accent1>
        <a:srgbClr val="0044B5"/>
      </a:accent1>
      <a:accent2>
        <a:srgbClr val="FD372C"/>
      </a:accent2>
      <a:accent3>
        <a:srgbClr val="FFBA00"/>
      </a:accent3>
      <a:accent4>
        <a:srgbClr val="009364"/>
      </a:accent4>
      <a:accent5>
        <a:srgbClr val="6C76D3"/>
      </a:accent5>
      <a:accent6>
        <a:srgbClr val="646567"/>
      </a:accent6>
      <a:hlink>
        <a:srgbClr val="20286B"/>
      </a:hlink>
      <a:folHlink>
        <a:srgbClr val="4E49A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 for All Staff.pptx" id="{E6782ADA-CE66-44DF-8B30-9BEAB3B21A9C}" vid="{B3CA4BA8-5FA3-4B6A-9BDF-E76D28806AE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7FD5B8C-E1A0-5140-B76D-85777D62B557}">
  <we:reference id="wa104381702" version="1.5.0.0" store="en-US" storeType="OMEX"/>
  <we:alternateReferences>
    <we:reference id="wa104381702" version="1.5.0.0" store="wa104381702"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fb580ea-fbee-4543-8462-205b1c871baa">
      <Terms xmlns="http://schemas.microsoft.com/office/infopath/2007/PartnerControls"/>
    </lcf76f155ced4ddcb4097134ff3c332f>
    <TaxCatchAll xmlns="ce299bca-1e2f-4645-aa01-bf9ae273b97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D3ADC33357F1547A947EC314C4FE961" ma:contentTypeVersion="18" ma:contentTypeDescription="Create a new document." ma:contentTypeScope="" ma:versionID="414f02d3be93afd70c7ce50034639a46">
  <xsd:schema xmlns:xsd="http://www.w3.org/2001/XMLSchema" xmlns:xs="http://www.w3.org/2001/XMLSchema" xmlns:p="http://schemas.microsoft.com/office/2006/metadata/properties" xmlns:ns2="4fb580ea-fbee-4543-8462-205b1c871baa" xmlns:ns3="ce299bca-1e2f-4645-aa01-bf9ae273b97b" targetNamespace="http://schemas.microsoft.com/office/2006/metadata/properties" ma:root="true" ma:fieldsID="28466f7347a4264d360efefef19c444a" ns2:_="" ns3:_="">
    <xsd:import namespace="4fb580ea-fbee-4543-8462-205b1c871baa"/>
    <xsd:import namespace="ce299bca-1e2f-4645-aa01-bf9ae273b97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b580ea-fbee-4543-8462-205b1c871b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3853cf8-079d-441d-9611-0354cff028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e299bca-1e2f-4645-aa01-bf9ae273b97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a82c461-b62e-4e30-9f3b-e93762d98a99}" ma:internalName="TaxCatchAll" ma:showField="CatchAllData" ma:web="ce299bca-1e2f-4645-aa01-bf9ae273b97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4BE93B6-0510-47BB-8A67-5496E88D29A1}">
  <ds:schemaRefs>
    <ds:schemaRef ds:uri="http://schemas.microsoft.com/office/infopath/2007/PartnerControls"/>
    <ds:schemaRef ds:uri="http://purl.org/dc/terms/"/>
    <ds:schemaRef ds:uri="http://purl.org/dc/dcmitype/"/>
    <ds:schemaRef ds:uri="http://purl.org/dc/elements/1.1/"/>
    <ds:schemaRef ds:uri="http://schemas.microsoft.com/office/2006/metadata/properties"/>
    <ds:schemaRef ds:uri="http://schemas.openxmlformats.org/package/2006/metadata/core-properties"/>
    <ds:schemaRef ds:uri="http://schemas.microsoft.com/office/2006/documentManagement/types"/>
    <ds:schemaRef ds:uri="4fb580ea-fbee-4543-8462-205b1c871baa"/>
    <ds:schemaRef ds:uri="ce299bca-1e2f-4645-aa01-bf9ae273b97b"/>
    <ds:schemaRef ds:uri="http://www.w3.org/XML/1998/namespace"/>
  </ds:schemaRefs>
</ds:datastoreItem>
</file>

<file path=customXml/itemProps2.xml><?xml version="1.0" encoding="utf-8"?>
<ds:datastoreItem xmlns:ds="http://schemas.openxmlformats.org/officeDocument/2006/customXml" ds:itemID="{1A7E1D75-D2A8-40C9-B85D-D1C4B4FF58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b580ea-fbee-4543-8462-205b1c871baa"/>
    <ds:schemaRef ds:uri="ce299bca-1e2f-4645-aa01-bf9ae273b9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D246A0-D7A5-4550-8908-35EE44E049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 for All Staff</Template>
  <TotalTime>402</TotalTime>
  <Words>2858</Words>
  <Application>Microsoft Office PowerPoint</Application>
  <PresentationFormat>Widescreen</PresentationFormat>
  <Paragraphs>166</Paragraphs>
  <Slides>24</Slides>
  <Notes>23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24</vt:i4>
      </vt:variant>
    </vt:vector>
  </HeadingPairs>
  <TitlesOfParts>
    <vt:vector size="34" baseType="lpstr">
      <vt:lpstr>Calibri</vt:lpstr>
      <vt:lpstr>Antonio Light</vt:lpstr>
      <vt:lpstr>Wingdings</vt:lpstr>
      <vt:lpstr>Aptos</vt:lpstr>
      <vt:lpstr>Wingdings,Sans-Serif</vt:lpstr>
      <vt:lpstr>Antonio</vt:lpstr>
      <vt:lpstr>Arial</vt:lpstr>
      <vt:lpstr>Palanquin</vt:lpstr>
      <vt:lpstr>Blue Text Slides</vt:lpstr>
      <vt:lpstr>White Text Slides</vt:lpstr>
      <vt:lpstr>UNITED IS THE WAY</vt:lpstr>
      <vt:lpstr>PowerPoint Presentation</vt:lpstr>
      <vt:lpstr>PowerPoint Presentation</vt:lpstr>
      <vt:lpstr>PowerPoint Presentation</vt:lpstr>
      <vt:lpstr>PowerPoint Presentation</vt:lpstr>
      <vt:lpstr>PowerPoint Presentation</vt:lpstr>
      <vt:lpstr>PowerPoint Presentation</vt:lpstr>
      <vt:lpstr>STABLE HOUSING</vt:lpstr>
      <vt:lpstr>We meet urgent needs</vt:lpstr>
      <vt:lpstr>We make lasting change</vt:lpstr>
      <vt:lpstr>FOOD SECURITY</vt:lpstr>
      <vt:lpstr>We meet urgent needs</vt:lpstr>
      <vt:lpstr>We make lasting change</vt:lpstr>
      <vt:lpstr>EDUCATION</vt:lpstr>
      <vt:lpstr>We meet urgent needs</vt:lpstr>
      <vt:lpstr>We make lasting change</vt:lpstr>
      <vt:lpstr>ECONOMIC OPPORTUNITY</vt:lpstr>
      <vt:lpstr>We meet urgent needs</vt:lpstr>
      <vt:lpstr>We make lasting change</vt:lpstr>
      <vt:lpstr>OUR IMPACT TOGETHER</vt:lpstr>
      <vt:lpstr>PowerPoint Presentation</vt:lpstr>
      <vt:lpstr>PowerPoint Presentation</vt:lpstr>
      <vt:lpstr>PowerPoint Presentation</vt:lpstr>
      <vt:lpstr>PowerPoint Presentation</vt:lpstr>
    </vt:vector>
  </TitlesOfParts>
  <Company>Greater Twin Cities United Way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is the Way deck</dc:title>
  <dc:creator>Morgon Mae Schultz</dc:creator>
  <cp:lastModifiedBy>Beth Fitch</cp:lastModifiedBy>
  <cp:revision>60</cp:revision>
  <dcterms:created xsi:type="dcterms:W3CDTF">2026-05-01T16:19:38Z</dcterms:created>
  <dcterms:modified xsi:type="dcterms:W3CDTF">2026-08-28T14:49:39Z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0x010100CD3ADC33357F1547A947EC314C4FE961</vt:lpwstr>
  </property>
  <property fmtid="{D5CDD505-2E9C-101B-9397-08002B2CF9AE}" pid="3" name="MediaServiceImageTags">
    <vt:lpwstr/>
  </property>
</Properties>
</file>