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6A810-C21D-FC0C-CF78-4F75EE2E1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D9EF4-6EDD-92FD-92C0-2218BB65D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79F3C-8BD6-C030-9552-3E4C8470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0B884-F001-524D-B01A-0F4D5DD8F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13602-1EFC-32A0-9421-6219BD0AD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29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08CA-3E65-847D-0779-00B32F7AF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1C3E9-959E-871D-4BE5-867A793870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60F73-C26E-31F2-AE3B-3CF457D35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58B92-EE95-860D-6202-D38A40FAB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895D64-E19F-C039-7A7E-8D50D1B8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0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4BCF53-F2B8-01DC-B988-78452D98D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C7F7F8-EBDE-E634-F753-2DAB097E94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20989-2F3C-E50D-7ED5-8A8C83EEB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31A68-7881-CD96-B6BD-6A4FDDACA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7EBA2C-D503-0397-CE61-E50D51129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73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D8BDF-E7AA-48E3-9A29-9BB83D15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5B75E-6B86-0A0F-D486-D7B364A468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A19686-329F-1F84-E035-6FC9C685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9EA1C-4C77-7A79-4720-8F4E8CB7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AF7E6-3E33-4F43-9DAE-E3689FB00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21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C663-F218-BCBA-BF79-2D627B12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B3BBD0-6C3A-EE30-8AB3-34F3C7653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94035-2EA4-78DE-FD13-1A0001D1E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E4753-7A9A-F464-774F-6A60AFDFB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1F8B65-EA59-1033-CCB7-AB69CB96F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8CD9B-6392-6F8B-3D16-8815D5F75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DAFAF-8804-4C95-B5B5-A7A7E23F39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0F9E5-D715-7675-0B2D-E409F9E1D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8F934-5032-03E8-7A28-0AF1E9CC3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AEC521-53D3-A5AE-FAC2-1C035BE8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A37962-ACC5-BE60-82AF-B08A886EE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0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6FC95-CE5C-52D7-4D39-8E52FF186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93567-E4F2-2556-A1A7-581BFC65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CEA52B-381E-5CD1-EFCF-10C64BC9C5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D68F3F-631E-0D8F-54FC-F633883A8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60F809-EC3B-489E-5915-C78F9624DA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9A315B-22AC-50BC-D4A6-1355D927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D6EE2D-0D7B-847D-56DF-784B2DE67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B8BC84-72BE-1828-CCC1-2226B43D7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0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57FD7-F17D-815F-FCC7-245075645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8DF510-A68A-97CA-8BE1-64CAE5E1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9FBD7C-A67C-B78F-E7FD-24E82171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6D4EB-1534-F98E-0F3D-21CA88D54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11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EBE8BD-0CFC-145C-ACF3-AB13F28E3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9A175A-7E68-ECA3-F020-F45E6F134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B499E-842D-BEC1-B59E-DF41BCEF1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D8F0-D52D-75F0-CB62-7F6A5D18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89E6F-5083-FFDE-2223-AB63EC70E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947AE-D667-2188-FC5F-7A234AF01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33F442-B668-5E86-D598-05B7E647A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4414FD-C4CE-666D-3CAE-6C85A4DEE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8A9E5-BBE3-5D43-D7C0-3E4FF9FC1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3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9FFB7-4A25-D482-B90A-2C193A02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EA7F8-2C3C-436D-8428-B0E3443D6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A8838-79B3-B134-907C-1F95656A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45802-5FB0-AC2B-DDAB-F1D806DE2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4FBF6-50B6-2DAD-8D90-B0170BEBD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92F30-CCA8-5B51-AA71-49147C8B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140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544810-1604-7FDB-30ED-40A002749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B0CF11-AE96-F7F8-4F78-2212F95AA3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B43AA-8E02-EDF9-5D59-37778EBDF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3C80F73-B7B9-7840-8EDC-350EF0FD0A42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CE85BA-06C7-2688-69FA-44355FBD8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654BA-9F97-7B1E-F5B1-06C9E8B1E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3846A8-05F3-2C42-9382-6FD5B97CD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text on a colorful background&#10;&#10;Description automatically generated">
            <a:extLst>
              <a:ext uri="{FF2B5EF4-FFF2-40B4-BE49-F238E27FC236}">
                <a16:creationId xmlns:a16="http://schemas.microsoft.com/office/drawing/2014/main" id="{CA1E938E-ED6F-11C8-EEB0-B4428FD40E6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1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orking with a child&#10;&#10;Description automatically generated">
            <a:extLst>
              <a:ext uri="{FF2B5EF4-FFF2-40B4-BE49-F238E27FC236}">
                <a16:creationId xmlns:a16="http://schemas.microsoft.com/office/drawing/2014/main" id="{8667ECE2-6BAE-8AA0-09AA-B92F142D8F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648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etter&#10;&#10;Description automatically generated">
            <a:extLst>
              <a:ext uri="{FF2B5EF4-FFF2-40B4-BE49-F238E27FC236}">
                <a16:creationId xmlns:a16="http://schemas.microsoft.com/office/drawing/2014/main" id="{D2D996E5-2F4F-5127-A947-EAC599AC01E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3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in a greenhouse&#10;&#10;Description automatically generated">
            <a:extLst>
              <a:ext uri="{FF2B5EF4-FFF2-40B4-BE49-F238E27FC236}">
                <a16:creationId xmlns:a16="http://schemas.microsoft.com/office/drawing/2014/main" id="{06910F45-210A-E8EC-A5DE-21D6D8F43CA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Description automatically generated">
            <a:extLst>
              <a:ext uri="{FF2B5EF4-FFF2-40B4-BE49-F238E27FC236}">
                <a16:creationId xmlns:a16="http://schemas.microsoft.com/office/drawing/2014/main" id="{0E1285BF-19FC-12C4-1A6A-5DA8E73C7E0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927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tanding in front of a white wall&#10;&#10;Description automatically generated">
            <a:extLst>
              <a:ext uri="{FF2B5EF4-FFF2-40B4-BE49-F238E27FC236}">
                <a16:creationId xmlns:a16="http://schemas.microsoft.com/office/drawing/2014/main" id="{E09E514D-AB4D-F470-C82A-C7516CCBCD5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263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FEEC6288-ADBC-6907-E931-1C542F860E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11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gradient background with white text&#10;&#10;Description automatically generated">
            <a:extLst>
              <a:ext uri="{FF2B5EF4-FFF2-40B4-BE49-F238E27FC236}">
                <a16:creationId xmlns:a16="http://schemas.microsoft.com/office/drawing/2014/main" id="{4F68CC89-E965-14A8-F1A0-9465F984FD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40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message&#10;&#10;Description automatically generated">
            <a:extLst>
              <a:ext uri="{FF2B5EF4-FFF2-40B4-BE49-F238E27FC236}">
                <a16:creationId xmlns:a16="http://schemas.microsoft.com/office/drawing/2014/main" id="{4AEC4374-2B72-10A7-E4F2-C44D9043CE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89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women in a room&#10;&#10;Description automatically generated">
            <a:extLst>
              <a:ext uri="{FF2B5EF4-FFF2-40B4-BE49-F238E27FC236}">
                <a16:creationId xmlns:a16="http://schemas.microsoft.com/office/drawing/2014/main" id="{4C84F847-291D-D25A-2B5D-D7D551CDDC7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87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hugging a person&#10;&#10;Description automatically generated">
            <a:extLst>
              <a:ext uri="{FF2B5EF4-FFF2-40B4-BE49-F238E27FC236}">
                <a16:creationId xmlns:a16="http://schemas.microsoft.com/office/drawing/2014/main" id="{38547D5A-2900-0D9E-EA7D-802C390A06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70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ild holding a book and a note&#10;&#10;Description automatically generated">
            <a:extLst>
              <a:ext uri="{FF2B5EF4-FFF2-40B4-BE49-F238E27FC236}">
                <a16:creationId xmlns:a16="http://schemas.microsoft.com/office/drawing/2014/main" id="{98ACBAB1-1DD5-A2F8-F4A8-B81DFCBA0C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59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ad with a city in the background&#10;&#10;Description automatically generated">
            <a:extLst>
              <a:ext uri="{FF2B5EF4-FFF2-40B4-BE49-F238E27FC236}">
                <a16:creationId xmlns:a16="http://schemas.microsoft.com/office/drawing/2014/main" id="{C506DED8-3479-9F76-3022-768386D8BF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07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creen&#10;&#10;Description automatically generated">
            <a:extLst>
              <a:ext uri="{FF2B5EF4-FFF2-40B4-BE49-F238E27FC236}">
                <a16:creationId xmlns:a16="http://schemas.microsoft.com/office/drawing/2014/main" id="{6771FC3D-3883-D3B1-9588-FDE515BD36A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330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holding a baby&#10;&#10;Description automatically generated">
            <a:extLst>
              <a:ext uri="{FF2B5EF4-FFF2-40B4-BE49-F238E27FC236}">
                <a16:creationId xmlns:a16="http://schemas.microsoft.com/office/drawing/2014/main" id="{6BF21D42-173C-CFBF-6791-7E335FD56F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2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etter&#10;&#10;Description automatically generated">
            <a:extLst>
              <a:ext uri="{FF2B5EF4-FFF2-40B4-BE49-F238E27FC236}">
                <a16:creationId xmlns:a16="http://schemas.microsoft.com/office/drawing/2014/main" id="{585634A7-41DD-A70C-ADAB-C91B95BCD1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64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b580ea-fbee-4543-8462-205b1c871baa">
      <Terms xmlns="http://schemas.microsoft.com/office/infopath/2007/PartnerControls"/>
    </lcf76f155ced4ddcb4097134ff3c332f>
    <TaxCatchAll xmlns="ce299bca-1e2f-4645-aa01-bf9ae273b9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3ADC33357F1547A947EC314C4FE961" ma:contentTypeVersion="18" ma:contentTypeDescription="Create a new document." ma:contentTypeScope="" ma:versionID="e1548674e8b1cce2beaaa07c8622cd0a">
  <xsd:schema xmlns:xsd="http://www.w3.org/2001/XMLSchema" xmlns:xs="http://www.w3.org/2001/XMLSchema" xmlns:p="http://schemas.microsoft.com/office/2006/metadata/properties" xmlns:ns2="4fb580ea-fbee-4543-8462-205b1c871baa" xmlns:ns3="ce299bca-1e2f-4645-aa01-bf9ae273b97b" targetNamespace="http://schemas.microsoft.com/office/2006/metadata/properties" ma:root="true" ma:fieldsID="b79798301b4b9e4b46e1d92ab34c3e88" ns2:_="" ns3:_="">
    <xsd:import namespace="4fb580ea-fbee-4543-8462-205b1c871baa"/>
    <xsd:import namespace="ce299bca-1e2f-4645-aa01-bf9ae273b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580ea-fbee-4543-8462-205b1c871b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853cf8-079d-441d-9611-0354cff028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299bca-1e2f-4645-aa01-bf9ae273b9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a82c461-b62e-4e30-9f3b-e93762d98a99}" ma:internalName="TaxCatchAll" ma:showField="CatchAllData" ma:web="ce299bca-1e2f-4645-aa01-bf9ae273b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82367-F6D4-4BE1-8B45-38B2608E1ACA}">
  <ds:schemaRefs>
    <ds:schemaRef ds:uri="http://schemas.microsoft.com/office/2006/metadata/properties"/>
    <ds:schemaRef ds:uri="http://schemas.microsoft.com/office/infopath/2007/PartnerControls"/>
    <ds:schemaRef ds:uri="4fb580ea-fbee-4543-8462-205b1c871baa"/>
    <ds:schemaRef ds:uri="ce299bca-1e2f-4645-aa01-bf9ae273b97b"/>
  </ds:schemaRefs>
</ds:datastoreItem>
</file>

<file path=customXml/itemProps2.xml><?xml version="1.0" encoding="utf-8"?>
<ds:datastoreItem xmlns:ds="http://schemas.openxmlformats.org/officeDocument/2006/customXml" ds:itemID="{B4CEE322-0ABB-4CF6-9A31-36FD3181944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2A6794-2BDD-4440-9BCB-BFE2BC948F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b580ea-fbee-4543-8462-205b1c871baa"/>
    <ds:schemaRef ds:uri="ce299bca-1e2f-4645-aa01-bf9ae273b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Shanoaleigh Marson</dc:creator>
  <cp:lastModifiedBy>Morgon Mae Schultz</cp:lastModifiedBy>
  <cp:revision>4</cp:revision>
  <dcterms:created xsi:type="dcterms:W3CDTF">2024-06-19T17:51:10Z</dcterms:created>
  <dcterms:modified xsi:type="dcterms:W3CDTF">2024-08-06T20:05:04Z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0x010100CD3ADC33357F1547A947EC314C4FE961</vt:lpwstr>
  </property>
  <property fmtid="{D5CDD505-2E9C-101B-9397-08002B2CF9AE}" pid="3" name="MediaServiceImageTags">
    <vt:lpwstr/>
  </property>
</Properties>
</file>