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41BC7-AC0A-422F-A9F1-C67DDF88F70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9CBF3-731D-4379-81D0-569719B41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4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Rachel facilitates activity,</a:t>
            </a:r>
            <a:r>
              <a:rPr lang="en-US" baseline="0" dirty="0"/>
              <a:t> describing it as a simulation of one of the aspects of her job.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0845A-BEDF-43E3-9444-515773FB0F1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74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Bringing attention to the neighborhoods served in the grants, in addition to the numbers of people served should provide some insights!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9CBF3-731D-4379-81D0-569719B417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6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9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6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7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sid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8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3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2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5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2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9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6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2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8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1346-49CD-4E8E-A1AE-B95EF919AC81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CDE0C-6A47-48E0-816F-ADF209291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purpose of this activity is for you to step in the shoes of a grant maker and determine which program should receive funding.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200" b="1" dirty="0">
                <a:solidFill>
                  <a:srgbClr val="10167F"/>
                </a:solidFill>
              </a:rPr>
              <a:t>What do you need?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dirty="0"/>
              <a:t>“Sample Proposal”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Scoring rubric</a:t>
            </a:r>
          </a:p>
          <a:p>
            <a:endParaRPr lang="en-US" sz="1800" dirty="0"/>
          </a:p>
          <a:p>
            <a:pPr lvl="1"/>
            <a:endParaRPr lang="en-US" sz="1200" dirty="0"/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i="1" dirty="0"/>
              <a:t>Activity </a:t>
            </a:r>
            <a:r>
              <a:rPr lang="en-US" dirty="0"/>
              <a:t>– You Be the Grant Maker</a:t>
            </a:r>
          </a:p>
        </p:txBody>
      </p:sp>
    </p:spTree>
    <p:extLst>
      <p:ext uri="{BB962C8B-B14F-4D97-AF65-F5344CB8AC3E}">
        <p14:creationId xmlns:p14="http://schemas.microsoft.com/office/powerpoint/2010/main" val="301585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8153400" cy="4114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 groups, read and discuss each proposal.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Grade each proposal using the Scoring Rubric.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Determine which program you would like to fund and why.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i="1" dirty="0"/>
              <a:t>Activity </a:t>
            </a:r>
            <a:r>
              <a:rPr lang="en-US" dirty="0"/>
              <a:t>– You Be the Grant Maker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301194"/>
            <a:ext cx="78486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US" sz="2800" b="1" dirty="0">
                <a:solidFill>
                  <a:srgbClr val="696BA9"/>
                </a:solidFill>
                <a:cs typeface="Arial"/>
              </a:rPr>
              <a:t>Instructions:</a:t>
            </a:r>
          </a:p>
        </p:txBody>
      </p:sp>
    </p:spTree>
    <p:extLst>
      <p:ext uri="{BB962C8B-B14F-4D97-AF65-F5344CB8AC3E}">
        <p14:creationId xmlns:p14="http://schemas.microsoft.com/office/powerpoint/2010/main" val="279122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588051-5BB5-42DF-8D6A-E50216FBCB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was easier/harder than you expected about this activity?</a:t>
            </a:r>
          </a:p>
          <a:p>
            <a:r>
              <a:rPr lang="en-US" dirty="0"/>
              <a:t>Were you able to remain unbiased about decisions? Why or why not?</a:t>
            </a:r>
          </a:p>
          <a:p>
            <a:r>
              <a:rPr lang="en-US" dirty="0"/>
              <a:t>What were some issues/drawbacks you noticed in the applications?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64F744-F479-44DE-BD90-85383D85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you notice?</a:t>
            </a:r>
          </a:p>
        </p:txBody>
      </p:sp>
    </p:spTree>
    <p:extLst>
      <p:ext uri="{BB962C8B-B14F-4D97-AF65-F5344CB8AC3E}">
        <p14:creationId xmlns:p14="http://schemas.microsoft.com/office/powerpoint/2010/main" val="211300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7C4E9A-8A11-4982-AE1C-78304C75BE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Grant making isn’t always about helping the biggest number of people, but about giving quality assistance to folks you are serving</a:t>
            </a:r>
          </a:p>
          <a:p>
            <a:r>
              <a:rPr lang="en-US" dirty="0"/>
              <a:t>Understanding context clues in a grant application is critical to making smart granting decisions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BEF30A-CD87-47FE-9F5C-31197B33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Take-aways</a:t>
            </a:r>
          </a:p>
        </p:txBody>
      </p:sp>
    </p:spTree>
    <p:extLst>
      <p:ext uri="{BB962C8B-B14F-4D97-AF65-F5344CB8AC3E}">
        <p14:creationId xmlns:p14="http://schemas.microsoft.com/office/powerpoint/2010/main" val="116015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3ADC33357F1547A947EC314C4FE961" ma:contentTypeVersion="16" ma:contentTypeDescription="Create a new document." ma:contentTypeScope="" ma:versionID="bff039a3ce20ef21e6cd9c613bd13f85">
  <xsd:schema xmlns:xsd="http://www.w3.org/2001/XMLSchema" xmlns:xs="http://www.w3.org/2001/XMLSchema" xmlns:p="http://schemas.microsoft.com/office/2006/metadata/properties" xmlns:ns2="4fb580ea-fbee-4543-8462-205b1c871baa" xmlns:ns3="ce299bca-1e2f-4645-aa01-bf9ae273b97b" targetNamespace="http://schemas.microsoft.com/office/2006/metadata/properties" ma:root="true" ma:fieldsID="1b95c40373697e6e12c47b4f1cc198b2" ns2:_="" ns3:_="">
    <xsd:import namespace="4fb580ea-fbee-4543-8462-205b1c871baa"/>
    <xsd:import namespace="ce299bca-1e2f-4645-aa01-bf9ae273b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580ea-fbee-4543-8462-205b1c871b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3853cf8-079d-441d-9611-0354cff028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99bca-1e2f-4645-aa01-bf9ae273b9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82c461-b62e-4e30-9f3b-e93762d98a99}" ma:internalName="TaxCatchAll" ma:showField="CatchAllData" ma:web="ce299bca-1e2f-4645-aa01-bf9ae273b9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fb580ea-fbee-4543-8462-205b1c871baa">
      <Terms xmlns="http://schemas.microsoft.com/office/infopath/2007/PartnerControls"/>
    </lcf76f155ced4ddcb4097134ff3c332f>
    <TaxCatchAll xmlns="ce299bca-1e2f-4645-aa01-bf9ae273b97b" xsi:nil="true"/>
  </documentManagement>
</p:properties>
</file>

<file path=customXml/itemProps1.xml><?xml version="1.0" encoding="utf-8"?>
<ds:datastoreItem xmlns:ds="http://schemas.openxmlformats.org/officeDocument/2006/customXml" ds:itemID="{4419AEFF-53CE-42D5-8496-68AA7C61669C}"/>
</file>

<file path=customXml/itemProps2.xml><?xml version="1.0" encoding="utf-8"?>
<ds:datastoreItem xmlns:ds="http://schemas.openxmlformats.org/officeDocument/2006/customXml" ds:itemID="{42F83DAB-D434-4DDE-9E27-827A21A13A59}"/>
</file>

<file path=customXml/itemProps3.xml><?xml version="1.0" encoding="utf-8"?>
<ds:datastoreItem xmlns:ds="http://schemas.openxmlformats.org/officeDocument/2006/customXml" ds:itemID="{E11425A2-77C7-4505-B9F3-81E8400730D3}"/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204</Words>
  <Application>Microsoft Office PowerPoint</Application>
  <PresentationFormat>On-screen Show (4:3)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Activity – You Be the Grant Maker</vt:lpstr>
      <vt:lpstr>Activity – You Be the Grant Maker</vt:lpstr>
      <vt:lpstr>What did you notice?</vt:lpstr>
      <vt:lpstr>Take-aways</vt:lpstr>
    </vt:vector>
  </TitlesOfParts>
  <Company>GTCUW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– You Be the Grant Maker</dc:title>
  <dc:creator>Anderson, Naomi</dc:creator>
  <cp:lastModifiedBy>Maple, Emily</cp:lastModifiedBy>
  <cp:revision>5</cp:revision>
  <dcterms:created xsi:type="dcterms:W3CDTF">2017-08-30T16:42:15Z</dcterms:created>
  <dcterms:modified xsi:type="dcterms:W3CDTF">2018-08-30T16:13:16Z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0x010100CD3ADC33357F1547A947EC314C4FE961</vt:lpwstr>
  </property>
</Properties>
</file>