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55FA9B-96B3-044E-B2ED-48D8EC9F2ADF}" v="5" dt="2023-07-26T19:31:03.7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88" d="100"/>
          <a:sy n="88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3C7A6-1F90-844E-9A07-E3969EC2A97F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98E79-BE33-7444-B537-BB4FF7C6A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B98E79-BE33-7444-B537-BB4FF7C6AE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19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80DF0-D903-6640-4747-AA43FB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71037-6515-720A-748F-EE97D6836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4217-AB1D-3B87-BE87-8F8F890E4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B210-24FF-F540-8F38-316084282336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E36E1-9CD1-1BAF-E17A-0D786718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E018F-F753-4D9F-27A6-04DE2480B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B8E3-DBB1-4A4D-9E2F-BED52CE61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38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484DF-9CBA-8C46-785E-9D8CD6B27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5EF33A-5F24-1A2B-F456-46FF14DEF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2A513-136E-A664-1C96-8A98EBFF7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B210-24FF-F540-8F38-316084282336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B9E5A-AFC6-9F9E-D09B-27D8F042C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EBBAD-44B1-3D5A-0B98-B03226130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B8E3-DBB1-4A4D-9E2F-BED52CE61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99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91AB74-284B-53D1-CE40-00E9375A2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6B437-B731-1DB0-8F21-1A7662B9C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D57AA-0DB2-405F-C9D2-A535ECC2F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B210-24FF-F540-8F38-316084282336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B1981-59A7-A638-ED62-1F7F69652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A8BB7-BA58-FAF8-6CDE-C54950D2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B8E3-DBB1-4A4D-9E2F-BED52CE61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20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0F732-114C-81DE-7E08-A24F3E9E7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09148-A162-D8A9-3054-1E1DD5D32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7B705-123C-6E63-EEBB-B9FB79B3A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B210-24FF-F540-8F38-316084282336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EACD1-E0DD-03E5-5675-39B8E9001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8CBB2-D0AE-F8E7-3A6A-0B260432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B8E3-DBB1-4A4D-9E2F-BED52CE61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44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EC9F1-C21E-B631-D87B-291E53777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26A37-7AC7-34C3-6EA3-E0FAA98A3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AADB8-6CE0-C07D-B6BE-174B1CE1D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B210-24FF-F540-8F38-316084282336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D4E99-57D5-DEF4-7598-5FEB2B12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38DE7-2FB2-94BA-12A1-4802A45AD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B8E3-DBB1-4A4D-9E2F-BED52CE61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8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BB878-EDB4-E8FD-CDF7-83225343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C6782-D831-6824-6D92-F547FDD01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0B44C-1207-3CF1-A68C-D2A58C2B31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521C8-8918-8E11-9FBA-0D58F3CE3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B210-24FF-F540-8F38-316084282336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6AB17-4EB3-F9C1-4798-BEC94A4A7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C85BE-D6F1-C9FC-7415-52E876C31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B8E3-DBB1-4A4D-9E2F-BED52CE61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07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6C74A-7FC3-86F8-DCBD-37565AD72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A574F-4517-0140-BE75-E28325E53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A993C-EF14-5088-B53D-15BE9FE3B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3F064E-BD8B-66BA-E64E-612BB71C8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A2FA04-4BFB-82DC-19FC-FBAECC8F7D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18C301-63EE-7EFE-0BCC-2B121ED04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B210-24FF-F540-8F38-316084282336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D9F948-45FE-BF7A-7BD8-ECB35D61B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1E999-937A-E161-15AC-0CAA57CD7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B8E3-DBB1-4A4D-9E2F-BED52CE61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25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4342E-E078-3336-82F9-E35528B86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9C61A2-995D-4429-43D8-DE7C6A8B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B210-24FF-F540-8F38-316084282336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A69B56-E0BE-13D0-C06A-E119EA6E3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F2A88-8CEF-E9E5-BC87-A279CC358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B8E3-DBB1-4A4D-9E2F-BED52CE61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2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90A497-79DC-E717-7A27-195918EBD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B210-24FF-F540-8F38-316084282336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5DA9E-E2A2-608F-3EA3-CF9187D6D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0EBFB-DFDD-2C6A-B8AC-99BDD1486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B8E3-DBB1-4A4D-9E2F-BED52CE61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9A2A1-E6E6-B3B2-079A-0B257FE5F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DD601-EFB5-2FA8-015E-B70F4FB68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BFCBC8-1AAC-02DA-EDE2-F4F9EEA8A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4EF142-F262-7AF6-D81E-DCD5F24DF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B210-24FF-F540-8F38-316084282336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7DBC19-09CD-5C35-8526-B4982096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C9992-DAB9-6254-6229-04D742C9E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B8E3-DBB1-4A4D-9E2F-BED52CE61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91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AEDCC-5BDE-9DE6-30AB-81007EB10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BF026A-C118-A0A0-7661-2EE8A8F7C6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A3652-A8B0-1B6D-10C9-0C30E9EA4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E219B-37D0-A529-35A5-52DF00A3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B210-24FF-F540-8F38-316084282336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49D1-5B7E-AA50-E5F7-BDF46D113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31345-5F81-534A-A393-AC4F14935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B8E3-DBB1-4A4D-9E2F-BED52CE61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13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51DFAA-68B7-E74A-B13D-2BCA51382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708F6-0AC7-635C-0912-B6514B20D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4AA4E-9570-FAC8-EE72-4E4F69B68E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5B210-24FF-F540-8F38-316084282336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ADAA2-FDFD-1E03-DC85-AA7F267E6E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73EDE-3ED0-5E36-F8F7-BFEDAE746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5B8E3-DBB1-4A4D-9E2F-BED52CE61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7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text on a colorful background&#10;&#10;Description automatically generated">
            <a:extLst>
              <a:ext uri="{FF2B5EF4-FFF2-40B4-BE49-F238E27FC236}">
                <a16:creationId xmlns:a16="http://schemas.microsoft.com/office/drawing/2014/main" id="{69779835-3582-E117-3456-5D16CAB0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9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lage of people working on a leg&#10;&#10;Description automatically generated">
            <a:extLst>
              <a:ext uri="{FF2B5EF4-FFF2-40B4-BE49-F238E27FC236}">
                <a16:creationId xmlns:a16="http://schemas.microsoft.com/office/drawing/2014/main" id="{19564243-46A2-8736-C743-B68BBA18B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01859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child care program&#10;&#10;Description automatically generated">
            <a:extLst>
              <a:ext uri="{FF2B5EF4-FFF2-40B4-BE49-F238E27FC236}">
                <a16:creationId xmlns:a16="http://schemas.microsoft.com/office/drawing/2014/main" id="{927783EE-F620-AB4A-D9B1-A1CE99D603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21164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everal people in a greenhouse&#10;&#10;Description automatically generated">
            <a:extLst>
              <a:ext uri="{FF2B5EF4-FFF2-40B4-BE49-F238E27FC236}">
                <a16:creationId xmlns:a16="http://schemas.microsoft.com/office/drawing/2014/main" id="{94B48CDA-997F-AF54-B5A2-98814C25C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66171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white card&#10;&#10;Description automatically generated">
            <a:extLst>
              <a:ext uri="{FF2B5EF4-FFF2-40B4-BE49-F238E27FC236}">
                <a16:creationId xmlns:a16="http://schemas.microsoft.com/office/drawing/2014/main" id="{3376A981-8853-9404-AE8D-2E7F5136F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46660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14B9757-73FE-96CC-1394-0AC4DBC60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logo of a person holding a rainbow&#10;&#10;Description automatically generated">
            <a:extLst>
              <a:ext uri="{FF2B5EF4-FFF2-40B4-BE49-F238E27FC236}">
                <a16:creationId xmlns:a16="http://schemas.microsoft.com/office/drawing/2014/main" id="{78151DE6-B32D-ADE8-6079-949F2C830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454" y="5820033"/>
            <a:ext cx="735179" cy="72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18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card with blue text&#10;&#10;Description automatically generated">
            <a:extLst>
              <a:ext uri="{FF2B5EF4-FFF2-40B4-BE49-F238E27FC236}">
                <a16:creationId xmlns:a16="http://schemas.microsoft.com/office/drawing/2014/main" id="{BF683E23-E61B-C1B2-C6D6-F28CB7404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21085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gradient background with white text&#10;&#10;Description automatically generated">
            <a:extLst>
              <a:ext uri="{FF2B5EF4-FFF2-40B4-BE49-F238E27FC236}">
                <a16:creationId xmlns:a16="http://schemas.microsoft.com/office/drawing/2014/main" id="{4F109C3B-427A-35BC-82CA-5345C190CE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5442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0D25A1F6-9F38-2059-8CAC-6606AD769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10860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earing a baseball cap&#10;&#10;Description automatically generated">
            <a:extLst>
              <a:ext uri="{FF2B5EF4-FFF2-40B4-BE49-F238E27FC236}">
                <a16:creationId xmlns:a16="http://schemas.microsoft.com/office/drawing/2014/main" id="{46E9619E-873C-6493-73F1-5DB798E02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94335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and person holding a child&#10;&#10;Description automatically generated">
            <a:extLst>
              <a:ext uri="{FF2B5EF4-FFF2-40B4-BE49-F238E27FC236}">
                <a16:creationId xmlns:a16="http://schemas.microsoft.com/office/drawing/2014/main" id="{B746A249-75C5-036D-52E2-ECDA760B2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42289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earing a headscarf and a stethoscope&#10;&#10;Description automatically generated">
            <a:extLst>
              <a:ext uri="{FF2B5EF4-FFF2-40B4-BE49-F238E27FC236}">
                <a16:creationId xmlns:a16="http://schemas.microsoft.com/office/drawing/2014/main" id="{726F94C3-7E96-8C67-7F14-06D7A1E6C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15260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brochure&#10;&#10;Description automatically generated">
            <a:extLst>
              <a:ext uri="{FF2B5EF4-FFF2-40B4-BE49-F238E27FC236}">
                <a16:creationId xmlns:a16="http://schemas.microsoft.com/office/drawing/2014/main" id="{13F91F51-E497-B992-D56E-8F640AD4A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02069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screen&#10;&#10;Description automatically generated">
            <a:extLst>
              <a:ext uri="{FF2B5EF4-FFF2-40B4-BE49-F238E27FC236}">
                <a16:creationId xmlns:a16="http://schemas.microsoft.com/office/drawing/2014/main" id="{D3FC42F2-0C5F-0EF3-DDC0-227F553EA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71798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lage of a person with headset and a bunch of vegetables&#10;&#10;Description automatically generated">
            <a:extLst>
              <a:ext uri="{FF2B5EF4-FFF2-40B4-BE49-F238E27FC236}">
                <a16:creationId xmlns:a16="http://schemas.microsoft.com/office/drawing/2014/main" id="{59ABF41C-08BA-2230-64F4-CF3D7983E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37722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letter&#10;&#10;Description automatically generated">
            <a:extLst>
              <a:ext uri="{FF2B5EF4-FFF2-40B4-BE49-F238E27FC236}">
                <a16:creationId xmlns:a16="http://schemas.microsoft.com/office/drawing/2014/main" id="{9508DE5E-4230-EF15-0A9F-1260A317D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11228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5790348911E04C840C966D8910CDCD" ma:contentTypeVersion="16" ma:contentTypeDescription="Create a new document." ma:contentTypeScope="" ma:versionID="52f1f02779b86ec45d11df754167e239">
  <xsd:schema xmlns:xsd="http://www.w3.org/2001/XMLSchema" xmlns:xs="http://www.w3.org/2001/XMLSchema" xmlns:p="http://schemas.microsoft.com/office/2006/metadata/properties" xmlns:ns2="b58f05d8-d684-4d6c-ae49-1cbbd8ca0616" xmlns:ns3="b7569408-b267-4951-a8dc-f3e7b08f473d" targetNamespace="http://schemas.microsoft.com/office/2006/metadata/properties" ma:root="true" ma:fieldsID="cae7d16f0ac45634d3ce9ce12879bc9d" ns2:_="" ns3:_="">
    <xsd:import namespace="b58f05d8-d684-4d6c-ae49-1cbbd8ca0616"/>
    <xsd:import namespace="b7569408-b267-4951-a8dc-f3e7b08f47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f05d8-d684-4d6c-ae49-1cbbd8ca06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3853cf8-079d-441d-9611-0354cff02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569408-b267-4951-a8dc-f3e7b08f473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ab15226-978e-49c9-b68e-85874819ed83}" ma:internalName="TaxCatchAll" ma:showField="CatchAllData" ma:web="b7569408-b267-4951-a8dc-f3e7b08f47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64BE6D-7D94-4C0C-9226-DA0955B8251B}"/>
</file>

<file path=customXml/itemProps2.xml><?xml version="1.0" encoding="utf-8"?>
<ds:datastoreItem xmlns:ds="http://schemas.openxmlformats.org/officeDocument/2006/customXml" ds:itemID="{9CC2BF83-1DA2-4994-B193-5C9A2B591413}"/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</Words>
  <Application>Microsoft Office PowerPoint</Application>
  <PresentationFormat>Widescreen</PresentationFormat>
  <Paragraphs>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Shanoaleigh Marson</dc:creator>
  <cp:lastModifiedBy>Eric Nguyen</cp:lastModifiedBy>
  <cp:revision>3</cp:revision>
  <dcterms:created xsi:type="dcterms:W3CDTF">2023-07-14T16:35:09Z</dcterms:created>
  <dcterms:modified xsi:type="dcterms:W3CDTF">2023-07-27T13:09:18Z</dcterms:modified>
</cp:coreProperties>
</file>