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4"/>
  </p:sldMasterIdLst>
  <p:notesMasterIdLst>
    <p:notesMasterId r:id="rId9"/>
  </p:notesMasterIdLst>
  <p:handoutMasterIdLst>
    <p:handoutMasterId r:id="rId10"/>
  </p:handoutMasterIdLst>
  <p:sldIdLst>
    <p:sldId id="381" r:id="rId5"/>
    <p:sldId id="382" r:id="rId6"/>
    <p:sldId id="383" r:id="rId7"/>
    <p:sldId id="384"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6BA9"/>
    <a:srgbClr val="545592"/>
    <a:srgbClr val="10167F"/>
    <a:srgbClr val="BBBFFD"/>
    <a:srgbClr val="FB000D"/>
    <a:srgbClr val="FD8308"/>
    <a:srgbClr val="EC9C37"/>
    <a:srgbClr val="B41428"/>
    <a:srgbClr val="F06207"/>
    <a:srgbClr val="0000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669AA14-C1E1-479D-A67F-EE71CB327B52}" v="68" vWet="70" dt="2020-08-13T16:00:16.650"/>
    <p1510:client id="{BA2BFE9F-AE4B-4F8C-8F29-31994DEFF9B0}" v="28" dt="2020-08-13T16:06:35.46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1400" y="56"/>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372" cy="464184"/>
          </a:xfrm>
          <a:prstGeom prst="rect">
            <a:avLst/>
          </a:prstGeom>
        </p:spPr>
        <p:txBody>
          <a:bodyPr vert="horz" lIns="91650" tIns="45825" rIns="91650" bIns="45825" rtlCol="0"/>
          <a:lstStyle>
            <a:lvl1pPr algn="l">
              <a:defRPr sz="1200"/>
            </a:lvl1pPr>
          </a:lstStyle>
          <a:p>
            <a:endParaRPr lang="en-US"/>
          </a:p>
        </p:txBody>
      </p:sp>
      <p:sp>
        <p:nvSpPr>
          <p:cNvPr id="3" name="Date Placeholder 2"/>
          <p:cNvSpPr>
            <a:spLocks noGrp="1"/>
          </p:cNvSpPr>
          <p:nvPr>
            <p:ph type="dt" sz="quarter" idx="1"/>
          </p:nvPr>
        </p:nvSpPr>
        <p:spPr>
          <a:xfrm>
            <a:off x="3970436" y="0"/>
            <a:ext cx="3038372" cy="464184"/>
          </a:xfrm>
          <a:prstGeom prst="rect">
            <a:avLst/>
          </a:prstGeom>
        </p:spPr>
        <p:txBody>
          <a:bodyPr vert="horz" lIns="91650" tIns="45825" rIns="91650" bIns="45825" rtlCol="0"/>
          <a:lstStyle>
            <a:lvl1pPr algn="r">
              <a:defRPr sz="1200"/>
            </a:lvl1pPr>
          </a:lstStyle>
          <a:p>
            <a:fld id="{A8025854-FD36-424B-B7EE-27A70A10230B}" type="datetimeFigureOut">
              <a:rPr lang="en-US" smtClean="0"/>
              <a:t>8/17/2020</a:t>
            </a:fld>
            <a:endParaRPr lang="en-US"/>
          </a:p>
        </p:txBody>
      </p:sp>
      <p:sp>
        <p:nvSpPr>
          <p:cNvPr id="4" name="Footer Placeholder 3"/>
          <p:cNvSpPr>
            <a:spLocks noGrp="1"/>
          </p:cNvSpPr>
          <p:nvPr>
            <p:ph type="ftr" sz="quarter" idx="2"/>
          </p:nvPr>
        </p:nvSpPr>
        <p:spPr>
          <a:xfrm>
            <a:off x="0" y="8830627"/>
            <a:ext cx="3038372" cy="464184"/>
          </a:xfrm>
          <a:prstGeom prst="rect">
            <a:avLst/>
          </a:prstGeom>
        </p:spPr>
        <p:txBody>
          <a:bodyPr vert="horz" lIns="91650" tIns="45825" rIns="91650" bIns="45825" rtlCol="0" anchor="b"/>
          <a:lstStyle>
            <a:lvl1pPr algn="l">
              <a:defRPr sz="1200"/>
            </a:lvl1pPr>
          </a:lstStyle>
          <a:p>
            <a:endParaRPr lang="en-US"/>
          </a:p>
        </p:txBody>
      </p:sp>
      <p:sp>
        <p:nvSpPr>
          <p:cNvPr id="5" name="Slide Number Placeholder 4"/>
          <p:cNvSpPr>
            <a:spLocks noGrp="1"/>
          </p:cNvSpPr>
          <p:nvPr>
            <p:ph type="sldNum" sz="quarter" idx="3"/>
          </p:nvPr>
        </p:nvSpPr>
        <p:spPr>
          <a:xfrm>
            <a:off x="3970436" y="8830627"/>
            <a:ext cx="3038372" cy="464184"/>
          </a:xfrm>
          <a:prstGeom prst="rect">
            <a:avLst/>
          </a:prstGeom>
        </p:spPr>
        <p:txBody>
          <a:bodyPr vert="horz" lIns="91650" tIns="45825" rIns="91650" bIns="45825" rtlCol="0" anchor="b"/>
          <a:lstStyle>
            <a:lvl1pPr algn="r">
              <a:defRPr sz="1200"/>
            </a:lvl1pPr>
          </a:lstStyle>
          <a:p>
            <a:fld id="{9B8020A3-E814-4601-BB25-7964062E7360}" type="slidenum">
              <a:rPr lang="en-US" smtClean="0"/>
              <a:t>‹#›</a:t>
            </a:fld>
            <a:endParaRPr lang="en-US"/>
          </a:p>
        </p:txBody>
      </p:sp>
    </p:spTree>
    <p:extLst>
      <p:ext uri="{BB962C8B-B14F-4D97-AF65-F5344CB8AC3E}">
        <p14:creationId xmlns:p14="http://schemas.microsoft.com/office/powerpoint/2010/main" val="11439540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3172" tIns="46586" rIns="93172" bIns="46586" rtlCol="0"/>
          <a:lstStyle>
            <a:lvl1pPr algn="l">
              <a:defRPr sz="1200">
                <a:latin typeface="Arial"/>
              </a:defRPr>
            </a:lvl1pPr>
          </a:lstStyle>
          <a:p>
            <a:endParaRPr lang="en-US"/>
          </a:p>
        </p:txBody>
      </p:sp>
      <p:sp>
        <p:nvSpPr>
          <p:cNvPr id="3" name="Date Placeholder 2"/>
          <p:cNvSpPr>
            <a:spLocks noGrp="1"/>
          </p:cNvSpPr>
          <p:nvPr>
            <p:ph type="dt" idx="1"/>
          </p:nvPr>
        </p:nvSpPr>
        <p:spPr>
          <a:xfrm>
            <a:off x="3970938" y="1"/>
            <a:ext cx="3037840" cy="464820"/>
          </a:xfrm>
          <a:prstGeom prst="rect">
            <a:avLst/>
          </a:prstGeom>
        </p:spPr>
        <p:txBody>
          <a:bodyPr vert="horz" lIns="93172" tIns="46586" rIns="93172" bIns="46586" rtlCol="0"/>
          <a:lstStyle>
            <a:lvl1pPr algn="r">
              <a:defRPr sz="1200">
                <a:latin typeface="Arial"/>
              </a:defRPr>
            </a:lvl1pPr>
          </a:lstStyle>
          <a:p>
            <a:fld id="{3BA95432-2C18-4012-A722-4DE8059F6081}" type="datetimeFigureOut">
              <a:rPr lang="en-US" smtClean="0"/>
              <a:pPr/>
              <a:t>8/17/2020</a:t>
            </a:fld>
            <a:endParaRPr lang="en-US"/>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3172" tIns="46586" rIns="93172" bIns="46586"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2" tIns="46586" rIns="93172" bIns="4658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2" tIns="46586" rIns="93172" bIns="46586" rtlCol="0" anchor="b"/>
          <a:lstStyle>
            <a:lvl1pPr algn="l">
              <a:defRPr sz="1200">
                <a:latin typeface="Arial"/>
              </a:defRPr>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2" tIns="46586" rIns="93172" bIns="46586" rtlCol="0" anchor="b"/>
          <a:lstStyle>
            <a:lvl1pPr algn="r">
              <a:defRPr sz="1200">
                <a:latin typeface="Arial"/>
              </a:defRPr>
            </a:lvl1pPr>
          </a:lstStyle>
          <a:p>
            <a:fld id="{3F30845A-BEDF-43E3-9444-515773FB0F1E}" type="slidenum">
              <a:rPr lang="en-US" smtClean="0"/>
              <a:pPr/>
              <a:t>‹#›</a:t>
            </a:fld>
            <a:endParaRPr lang="en-US"/>
          </a:p>
        </p:txBody>
      </p:sp>
    </p:spTree>
    <p:extLst>
      <p:ext uri="{BB962C8B-B14F-4D97-AF65-F5344CB8AC3E}">
        <p14:creationId xmlns:p14="http://schemas.microsoft.com/office/powerpoint/2010/main" val="29623830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a:ea typeface="+mn-ea"/>
        <a:cs typeface="+mn-cs"/>
      </a:defRPr>
    </a:lvl1pPr>
    <a:lvl2pPr marL="457200" algn="l" defTabSz="914400" rtl="0" eaLnBrk="1" latinLnBrk="0" hangingPunct="1">
      <a:defRPr sz="1200" kern="1200">
        <a:solidFill>
          <a:schemeClr val="tx1"/>
        </a:solidFill>
        <a:latin typeface="Arial"/>
        <a:ea typeface="+mn-ea"/>
        <a:cs typeface="+mn-cs"/>
      </a:defRPr>
    </a:lvl2pPr>
    <a:lvl3pPr marL="914400" algn="l" defTabSz="914400" rtl="0" eaLnBrk="1" latinLnBrk="0" hangingPunct="1">
      <a:defRPr sz="1200" kern="1200">
        <a:solidFill>
          <a:schemeClr val="tx1"/>
        </a:solidFill>
        <a:latin typeface="Arial"/>
        <a:ea typeface="+mn-ea"/>
        <a:cs typeface="+mn-cs"/>
      </a:defRPr>
    </a:lvl3pPr>
    <a:lvl4pPr marL="1371600" algn="l" defTabSz="914400" rtl="0" eaLnBrk="1" latinLnBrk="0" hangingPunct="1">
      <a:defRPr sz="1200" kern="1200">
        <a:solidFill>
          <a:schemeClr val="tx1"/>
        </a:solidFill>
        <a:latin typeface="Arial"/>
        <a:ea typeface="+mn-ea"/>
        <a:cs typeface="+mn-cs"/>
      </a:defRPr>
    </a:lvl4pPr>
    <a:lvl5pPr marL="1828800" algn="l" defTabSz="914400" rtl="0" eaLnBrk="1" latinLnBrk="0" hangingPunct="1">
      <a:defRPr sz="1200" kern="1200">
        <a:solidFill>
          <a:schemeClr val="tx1"/>
        </a:solidFill>
        <a:latin typeface="Arial"/>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a:solidFill>
                  <a:srgbClr val="FF0000"/>
                </a:solidFill>
              </a:rPr>
              <a:t>JEFF</a:t>
            </a:r>
            <a:r>
              <a:rPr lang="en-US" b="1" baseline="0">
                <a:solidFill>
                  <a:srgbClr val="FF0000"/>
                </a:solidFill>
              </a:rPr>
              <a:t> MOORES – explain what this activity is about before going into instructions</a:t>
            </a:r>
            <a:endParaRPr lang="en-US" b="1">
              <a:solidFill>
                <a:srgbClr val="FF0000"/>
              </a:solidFill>
            </a:endParaRPr>
          </a:p>
          <a:p>
            <a:endParaRPr lang="en-US"/>
          </a:p>
        </p:txBody>
      </p:sp>
      <p:sp>
        <p:nvSpPr>
          <p:cNvPr id="4" name="Slide Number Placeholder 3"/>
          <p:cNvSpPr>
            <a:spLocks noGrp="1"/>
          </p:cNvSpPr>
          <p:nvPr>
            <p:ph type="sldNum" sz="quarter" idx="5"/>
          </p:nvPr>
        </p:nvSpPr>
        <p:spPr/>
        <p:txBody>
          <a:bodyPr/>
          <a:lstStyle/>
          <a:p>
            <a:fld id="{3F30845A-BEDF-43E3-9444-515773FB0F1E}" type="slidenum">
              <a:rPr lang="en-US" smtClean="0"/>
              <a:pPr/>
              <a:t>1</a:t>
            </a:fld>
            <a:endParaRPr lang="en-US"/>
          </a:p>
        </p:txBody>
      </p:sp>
    </p:spTree>
    <p:extLst>
      <p:ext uri="{BB962C8B-B14F-4D97-AF65-F5344CB8AC3E}">
        <p14:creationId xmlns:p14="http://schemas.microsoft.com/office/powerpoint/2010/main" val="14704933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03">
              <a:defRPr/>
            </a:pPr>
            <a:endParaRPr lang="en-US" b="1"/>
          </a:p>
          <a:p>
            <a:pPr marL="228600" indent="-228600" defTabSz="914303">
              <a:buAutoNum type="arabicPeriod"/>
              <a:defRPr/>
            </a:pPr>
            <a:r>
              <a:rPr lang="en-US" b="0"/>
              <a:t>Huddle in groups of 3-5.</a:t>
            </a:r>
            <a:endParaRPr lang="en-US" b="0">
              <a:cs typeface="Arial"/>
            </a:endParaRPr>
          </a:p>
          <a:p>
            <a:pPr marL="228600" indent="-228600" defTabSz="914303">
              <a:buFont typeface="+mj-lt"/>
              <a:buAutoNum type="arabicPeriod"/>
              <a:defRPr/>
            </a:pPr>
            <a:r>
              <a:rPr lang="en-US" b="0"/>
              <a:t>Introduce</a:t>
            </a:r>
            <a:r>
              <a:rPr lang="en-US" b="0" baseline="0"/>
              <a:t> steps above.</a:t>
            </a:r>
          </a:p>
          <a:p>
            <a:pPr marL="228600" indent="-228600" defTabSz="914303">
              <a:buFont typeface="+mj-lt"/>
              <a:buAutoNum type="arabicPeriod"/>
              <a:defRPr/>
            </a:pPr>
            <a:r>
              <a:rPr lang="en-US" b="0" baseline="0"/>
              <a:t>Mention: this activity will help you understand the choices families must make here in Minnesota. It’s difficult to simulate what people really go through, but…</a:t>
            </a:r>
          </a:p>
          <a:p>
            <a:pPr marL="228600" indent="-228600" defTabSz="914303">
              <a:buFont typeface="+mj-lt"/>
              <a:buAutoNum type="arabicPeriod"/>
              <a:defRPr/>
            </a:pPr>
            <a:r>
              <a:rPr lang="en-US" b="0" baseline="0"/>
              <a:t>Instruct to: make budget choices and circle your choice in pencil. Your total budget is a maximum of 15; you cannot exceed 15.</a:t>
            </a:r>
          </a:p>
          <a:p>
            <a:pPr marL="228600" indent="-228600" defTabSz="914303">
              <a:buFont typeface="+mj-lt"/>
              <a:buAutoNum type="arabicPeriod"/>
              <a:defRPr/>
            </a:pPr>
            <a:r>
              <a:rPr lang="en-US" b="0" baseline="0"/>
              <a:t>Round 1: they make their first choices. (1-2 mins)</a:t>
            </a:r>
          </a:p>
          <a:p>
            <a:pPr marL="228600" indent="-228600" defTabSz="914303">
              <a:buFont typeface="+mj-lt"/>
              <a:buAutoNum type="arabicPeriod"/>
              <a:defRPr/>
            </a:pPr>
            <a:r>
              <a:rPr lang="en-US" b="0" baseline="0"/>
              <a:t>Round 2: Ask them to review their choices and then introduce </a:t>
            </a:r>
          </a:p>
          <a:p>
            <a:pPr marL="228600" indent="-228600" defTabSz="914303">
              <a:buFont typeface="+mj-lt"/>
              <a:buAutoNum type="arabicPeriod"/>
              <a:defRPr/>
            </a:pPr>
            <a:endParaRPr lang="en-US" b="0" baseline="0"/>
          </a:p>
          <a:p>
            <a:pPr marL="171450" indent="-171450" defTabSz="914303">
              <a:buFontTx/>
              <a:buChar char="-"/>
              <a:defRPr/>
            </a:pPr>
            <a:r>
              <a:rPr lang="en-US" b="0" strike="sngStrike" baseline="0"/>
              <a:t>Scenario A: your partner loses their job. Remove 4 of your budget items. This means you need to make reductions or reallocate. Your budget now must not exceed 9.</a:t>
            </a:r>
          </a:p>
          <a:p>
            <a:r>
              <a:rPr lang="en-US" b="0" baseline="0"/>
              <a:t>-  Scenario B: </a:t>
            </a:r>
            <a:r>
              <a:rPr lang="en-US" sz="1200"/>
              <a:t>Since it is summer both of your children are not in school, where they receive subsidized lunches, since you qualify for the program. The family doesn’t have enough money to purchase additional summer food.</a:t>
            </a:r>
            <a:r>
              <a:rPr lang="en-US" sz="1200" baseline="0"/>
              <a:t> </a:t>
            </a:r>
            <a:r>
              <a:rPr lang="en-US" sz="1200"/>
              <a:t>In order to get enough food to put on the table you must remove two candies. Now, take off 2 candies from your sheet and adjust the rest as needed.</a:t>
            </a:r>
          </a:p>
          <a:p>
            <a:endParaRPr lang="en-US"/>
          </a:p>
        </p:txBody>
      </p:sp>
      <p:sp>
        <p:nvSpPr>
          <p:cNvPr id="4" name="Slide Number Placeholder 3"/>
          <p:cNvSpPr>
            <a:spLocks noGrp="1"/>
          </p:cNvSpPr>
          <p:nvPr>
            <p:ph type="sldNum" sz="quarter" idx="5"/>
          </p:nvPr>
        </p:nvSpPr>
        <p:spPr/>
        <p:txBody>
          <a:bodyPr/>
          <a:lstStyle/>
          <a:p>
            <a:fld id="{3F30845A-BEDF-43E3-9444-515773FB0F1E}" type="slidenum">
              <a:rPr lang="en-US" smtClean="0"/>
              <a:pPr/>
              <a:t>2</a:t>
            </a:fld>
            <a:endParaRPr lang="en-US"/>
          </a:p>
        </p:txBody>
      </p:sp>
    </p:spTree>
    <p:extLst>
      <p:ext uri="{BB962C8B-B14F-4D97-AF65-F5344CB8AC3E}">
        <p14:creationId xmlns:p14="http://schemas.microsoft.com/office/powerpoint/2010/main" val="11144243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03">
              <a:defRPr/>
            </a:pPr>
            <a:r>
              <a:rPr lang="en-US" b="1"/>
              <a:t>Jeff</a:t>
            </a:r>
            <a:r>
              <a:rPr lang="en-US" b="1" baseline="0"/>
              <a:t> </a:t>
            </a:r>
            <a:r>
              <a:rPr lang="en-US" b="1" baseline="0" err="1"/>
              <a:t>Moores</a:t>
            </a:r>
            <a:endParaRPr lang="en-US" b="1"/>
          </a:p>
          <a:p>
            <a:endParaRPr lang="en-US"/>
          </a:p>
          <a:p>
            <a:pPr marL="228600" indent="-228600">
              <a:buAutoNum type="arabicPeriod"/>
            </a:pPr>
            <a:r>
              <a:rPr lang="en-US" baseline="0"/>
              <a:t>Actual “poverty level” is extremely low.</a:t>
            </a:r>
          </a:p>
          <a:p>
            <a:pPr marL="228600" indent="-228600">
              <a:buAutoNum type="arabicPeriod"/>
            </a:pPr>
            <a:r>
              <a:rPr lang="en-US" baseline="0"/>
              <a:t>Even 200% of poverty level leaves people vulnerable.</a:t>
            </a:r>
            <a:endParaRPr lang="en-US"/>
          </a:p>
          <a:p>
            <a:endParaRPr lang="en-US"/>
          </a:p>
          <a:p>
            <a:r>
              <a:rPr lang="en-US"/>
              <a:t>Hardworking people make these kinds of decisions every day in Minnesota. United Way not only helps meet the immediate needs such as hunger and homelessness, they also address the root causes of these problems. Specifically, United Way works to strengthen those in or on the edge of poverty: the one in four families in our community who are earning less than $52,400 per year-for a family of four with two working adults and two children. </a:t>
            </a:r>
          </a:p>
          <a:p>
            <a:endParaRPr lang="en-US"/>
          </a:p>
        </p:txBody>
      </p:sp>
      <p:sp>
        <p:nvSpPr>
          <p:cNvPr id="4" name="Slide Number Placeholder 3"/>
          <p:cNvSpPr>
            <a:spLocks noGrp="1"/>
          </p:cNvSpPr>
          <p:nvPr>
            <p:ph type="sldNum" sz="quarter" idx="5"/>
          </p:nvPr>
        </p:nvSpPr>
        <p:spPr/>
        <p:txBody>
          <a:bodyPr/>
          <a:lstStyle/>
          <a:p>
            <a:fld id="{3F30845A-BEDF-43E3-9444-515773FB0F1E}" type="slidenum">
              <a:rPr lang="en-US" smtClean="0"/>
              <a:pPr/>
              <a:t>3</a:t>
            </a:fld>
            <a:endParaRPr lang="en-US"/>
          </a:p>
        </p:txBody>
      </p:sp>
    </p:spTree>
    <p:extLst>
      <p:ext uri="{BB962C8B-B14F-4D97-AF65-F5344CB8AC3E}">
        <p14:creationId xmlns:p14="http://schemas.microsoft.com/office/powerpoint/2010/main" val="40105279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303">
              <a:defRPr/>
            </a:pPr>
            <a:r>
              <a:rPr lang="en-US" b="1"/>
              <a:t>Jeff </a:t>
            </a:r>
            <a:r>
              <a:rPr lang="en-US" b="1" err="1"/>
              <a:t>Moores</a:t>
            </a:r>
            <a:endParaRPr lang="en-US" b="1"/>
          </a:p>
          <a:p>
            <a:pPr defTabSz="914303">
              <a:defRPr/>
            </a:pPr>
            <a:endParaRPr lang="en-US" b="1"/>
          </a:p>
          <a:p>
            <a:pPr defTabSz="914303">
              <a:defRPr/>
            </a:pPr>
            <a:r>
              <a:rPr lang="en-US" b="0"/>
              <a:t>1.</a:t>
            </a:r>
            <a:r>
              <a:rPr lang="en-US" b="0" baseline="0"/>
              <a:t> You think 100% and 200% of poverty are low, here’s what actual families in MN need too get by, according to MN Dept of Employment and Economic Development.</a:t>
            </a:r>
            <a:endParaRPr lang="en-US" b="0"/>
          </a:p>
          <a:p>
            <a:endParaRPr lang="en-US"/>
          </a:p>
          <a:p>
            <a:r>
              <a:rPr lang="en-US"/>
              <a:t>Hardworking people make these kinds of decisions every day in Minnesota. United Way not only helps meet the immediate needs such as hunger and homelessness, they also address the root causes of these problems. Specifically, United Way works to strengthen those in or on the edge of poverty: the one in four families in our community who are earning less than $52,400 per year-for a family of four with two working adults and two children. </a:t>
            </a:r>
          </a:p>
          <a:p>
            <a:endParaRPr lang="en-US" b="1"/>
          </a:p>
          <a:p>
            <a:r>
              <a:rPr lang="en-US" b="1"/>
              <a:t>Turn over your “Making Choices” activity.</a:t>
            </a:r>
            <a:r>
              <a:rPr lang="en-US" b="1" baseline="0"/>
              <a:t> Here’s a glance at how United Way addresses the needs in our community. It’s not just investing in grants that help agencies directly impact the lives of Minnesotans. It’s about strategic partnerships, capacity-building work, </a:t>
            </a:r>
            <a:r>
              <a:rPr lang="en-US" b="1" i="1" baseline="0"/>
              <a:t>and </a:t>
            </a:r>
            <a:r>
              <a:rPr lang="en-US" b="1" i="0" baseline="0"/>
              <a:t>advocacy at the local and state level. </a:t>
            </a:r>
          </a:p>
          <a:p>
            <a:endParaRPr lang="en-US" b="1" i="0" baseline="0"/>
          </a:p>
          <a:p>
            <a:r>
              <a:rPr lang="en-US" b="1" i="0" baseline="0"/>
              <a:t>ANY QUESTIONS OR REFLECTIONS ABOUT THE ACTIVITY?</a:t>
            </a:r>
          </a:p>
          <a:p>
            <a:endParaRPr lang="en-US"/>
          </a:p>
        </p:txBody>
      </p:sp>
      <p:sp>
        <p:nvSpPr>
          <p:cNvPr id="4" name="Slide Number Placeholder 3"/>
          <p:cNvSpPr>
            <a:spLocks noGrp="1"/>
          </p:cNvSpPr>
          <p:nvPr>
            <p:ph type="sldNum" sz="quarter" idx="5"/>
          </p:nvPr>
        </p:nvSpPr>
        <p:spPr/>
        <p:txBody>
          <a:bodyPr/>
          <a:lstStyle/>
          <a:p>
            <a:fld id="{3F30845A-BEDF-43E3-9444-515773FB0F1E}" type="slidenum">
              <a:rPr lang="en-US" smtClean="0"/>
              <a:pPr/>
              <a:t>4</a:t>
            </a:fld>
            <a:endParaRPr lang="en-US"/>
          </a:p>
        </p:txBody>
      </p:sp>
    </p:spTree>
    <p:extLst>
      <p:ext uri="{BB962C8B-B14F-4D97-AF65-F5344CB8AC3E}">
        <p14:creationId xmlns:p14="http://schemas.microsoft.com/office/powerpoint/2010/main" val="350298893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2"/>
        </a:solidFill>
        <a:effectLst/>
      </p:bgPr>
    </p:bg>
    <p:spTree>
      <p:nvGrpSpPr>
        <p:cNvPr id="1" name=""/>
        <p:cNvGrpSpPr/>
        <p:nvPr/>
      </p:nvGrpSpPr>
      <p:grpSpPr>
        <a:xfrm>
          <a:off x="0" y="0"/>
          <a:ext cx="0" cy="0"/>
          <a:chOff x="0" y="0"/>
          <a:chExt cx="0" cy="0"/>
        </a:xfrm>
      </p:grpSpPr>
      <p:pic>
        <p:nvPicPr>
          <p:cNvPr id="2" name="Picture 1" descr="Cover_Art.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68941" y="0"/>
            <a:ext cx="8875059" cy="6858000"/>
          </a:xfrm>
          <a:prstGeom prst="rect">
            <a:avLst/>
          </a:prstGeom>
        </p:spPr>
      </p:pic>
      <p:pic>
        <p:nvPicPr>
          <p:cNvPr id="6" name="Picture 5" descr="BBY_Logo_4C.eps"/>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65318" y="6187223"/>
            <a:ext cx="519956" cy="357106"/>
          </a:xfrm>
          <a:prstGeom prst="rect">
            <a:avLst/>
          </a:prstGeom>
        </p:spPr>
      </p:pic>
      <p:sp>
        <p:nvSpPr>
          <p:cNvPr id="8" name="Text Placeholder 6"/>
          <p:cNvSpPr>
            <a:spLocks noGrp="1"/>
          </p:cNvSpPr>
          <p:nvPr>
            <p:ph type="body" sz="quarter" idx="12" hasCustomPrompt="1"/>
          </p:nvPr>
        </p:nvSpPr>
        <p:spPr>
          <a:xfrm>
            <a:off x="565317" y="5206009"/>
            <a:ext cx="8412480" cy="375929"/>
          </a:xfrm>
          <a:prstGeom prst="rect">
            <a:avLst/>
          </a:prstGeom>
        </p:spPr>
        <p:txBody>
          <a:bodyPr>
            <a:normAutofit/>
          </a:bodyPr>
          <a:lstStyle>
            <a:lvl1pPr marL="0" indent="0">
              <a:buNone/>
              <a:defRPr sz="1400" b="1" cap="all" baseline="0">
                <a:solidFill>
                  <a:schemeClr val="accent5"/>
                </a:solidFill>
                <a:latin typeface="+mj-lt"/>
              </a:defRPr>
            </a:lvl1pPr>
            <a:lvl2pPr marL="0" indent="0">
              <a:buNone/>
              <a:defRPr/>
            </a:lvl2pPr>
          </a:lstStyle>
          <a:p>
            <a:r>
              <a:rPr lang="en-US"/>
              <a:t>Month Year</a:t>
            </a:r>
          </a:p>
        </p:txBody>
      </p:sp>
      <p:pic>
        <p:nvPicPr>
          <p:cNvPr id="9" name="Picture 8"/>
          <p:cNvPicPr>
            <a:picLocks noChangeAspect="1"/>
          </p:cNvPicPr>
          <p:nvPr userDrawn="1"/>
        </p:nvPicPr>
        <p:blipFill rotWithShape="1">
          <a:blip r:embed="rId4">
            <a:extLst>
              <a:ext uri="{28A0092B-C50C-407E-A947-70E740481C1C}">
                <a14:useLocalDpi xmlns:a14="http://schemas.microsoft.com/office/drawing/2010/main" val="0"/>
              </a:ext>
            </a:extLst>
          </a:blip>
          <a:srcRect t="22474" b="22898"/>
          <a:stretch/>
        </p:blipFill>
        <p:spPr>
          <a:xfrm>
            <a:off x="469382" y="1616359"/>
            <a:ext cx="3106776" cy="969818"/>
          </a:xfrm>
          <a:prstGeom prst="rect">
            <a:avLst/>
          </a:prstGeom>
        </p:spPr>
      </p:pic>
      <p:sp>
        <p:nvSpPr>
          <p:cNvPr id="15" name="Title 1"/>
          <p:cNvSpPr>
            <a:spLocks noGrp="1"/>
          </p:cNvSpPr>
          <p:nvPr>
            <p:ph type="title" hasCustomPrompt="1"/>
          </p:nvPr>
        </p:nvSpPr>
        <p:spPr>
          <a:xfrm>
            <a:off x="565317" y="2586177"/>
            <a:ext cx="8412480" cy="2093872"/>
          </a:xfrm>
        </p:spPr>
        <p:txBody>
          <a:bodyPr lIns="91440" tIns="45720" rIns="91440" bIns="45720" anchor="t" anchorCtr="0"/>
          <a:lstStyle>
            <a:lvl1pPr>
              <a:lnSpc>
                <a:spcPct val="80000"/>
              </a:lnSpc>
              <a:defRPr sz="6600" cap="all" baseline="0"/>
            </a:lvl1pPr>
          </a:lstStyle>
          <a:p>
            <a:r>
              <a:rPr lang="en-US"/>
              <a:t>Title</a:t>
            </a:r>
          </a:p>
        </p:txBody>
      </p:sp>
    </p:spTree>
    <p:extLst>
      <p:ext uri="{BB962C8B-B14F-4D97-AF65-F5344CB8AC3E}">
        <p14:creationId xmlns:p14="http://schemas.microsoft.com/office/powerpoint/2010/main" val="11017402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75842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1709740"/>
            <a:ext cx="8412480" cy="2852737"/>
          </a:xfrm>
        </p:spPr>
        <p:txBody>
          <a:bodyPr anchor="b"/>
          <a:lstStyle>
            <a:lvl1pPr>
              <a:defRPr sz="3200" b="1" cap="all" baseline="0"/>
            </a:lvl1pPr>
          </a:lstStyle>
          <a:p>
            <a:r>
              <a:rPr lang="en-US"/>
              <a:t>Click To Edit Master Title Style</a:t>
            </a:r>
          </a:p>
        </p:txBody>
      </p:sp>
      <p:sp>
        <p:nvSpPr>
          <p:cNvPr id="13" name="TextBox 12"/>
          <p:cNvSpPr txBox="1"/>
          <p:nvPr userDrawn="1"/>
        </p:nvSpPr>
        <p:spPr>
          <a:xfrm>
            <a:off x="1690437" y="6741605"/>
            <a:ext cx="5763126" cy="92333"/>
          </a:xfrm>
          <a:prstGeom prst="rect">
            <a:avLst/>
          </a:prstGeom>
        </p:spPr>
        <p:txBody>
          <a:bodyPr vert="horz" lIns="91440" tIns="45720" rIns="91440" bIns="45720" rtlCol="0" anchor="ctr"/>
          <a:lstStyle>
            <a:defPPr>
              <a:defRPr lang="en-US"/>
            </a:defPPr>
            <a:lvl1pPr algn="r">
              <a:defRPr sz="600" b="1">
                <a:solidFill>
                  <a:schemeClr val="accent1"/>
                </a:solidFill>
              </a:defRPr>
            </a:lvl1pPr>
          </a:lstStyle>
          <a:p>
            <a:pPr algn="ctr" defTabSz="407856"/>
            <a:r>
              <a:rPr lang="en-US" b="0">
                <a:solidFill>
                  <a:srgbClr val="00385F"/>
                </a:solidFill>
              </a:rPr>
              <a:t>Confidential – Best Buy internal use only.  Do not copy, publish, or distribute.  The material in this document is confidential to Best Buy.</a:t>
            </a:r>
          </a:p>
        </p:txBody>
      </p:sp>
      <p:sp>
        <p:nvSpPr>
          <p:cNvPr id="14" name="Slide Number Placeholder 6"/>
          <p:cNvSpPr txBox="1">
            <a:spLocks/>
          </p:cNvSpPr>
          <p:nvPr userDrawn="1"/>
        </p:nvSpPr>
        <p:spPr>
          <a:xfrm>
            <a:off x="8642850" y="6696776"/>
            <a:ext cx="501151" cy="137160"/>
          </a:xfrm>
          <a:prstGeom prst="rect">
            <a:avLst/>
          </a:prstGeom>
        </p:spPr>
        <p:txBody>
          <a:bodyPr vert="horz" lIns="91440" tIns="45720" rIns="91440" bIns="45720" rtlCol="0" anchor="ctr"/>
          <a:lstStyle>
            <a:defPPr>
              <a:defRPr lang="en-US"/>
            </a:defPPr>
            <a:lvl1pPr marL="0" algn="r" defTabSz="407856" rtl="0" eaLnBrk="1" latinLnBrk="0" hangingPunct="1">
              <a:defRPr sz="600" b="1" kern="1200">
                <a:solidFill>
                  <a:schemeClr val="accent1"/>
                </a:solidFill>
                <a:latin typeface="+mn-lt"/>
                <a:ea typeface="+mn-ea"/>
                <a:cs typeface="+mn-cs"/>
              </a:defRPr>
            </a:lvl1pPr>
            <a:lvl2pPr marL="407856" algn="l" defTabSz="407856" rtl="0" eaLnBrk="1" latinLnBrk="0" hangingPunct="1">
              <a:defRPr sz="1700" kern="1200">
                <a:solidFill>
                  <a:schemeClr val="tx1"/>
                </a:solidFill>
                <a:latin typeface="+mn-lt"/>
                <a:ea typeface="+mn-ea"/>
                <a:cs typeface="+mn-cs"/>
              </a:defRPr>
            </a:lvl2pPr>
            <a:lvl3pPr marL="815711" algn="l" defTabSz="407856" rtl="0" eaLnBrk="1" latinLnBrk="0" hangingPunct="1">
              <a:defRPr sz="1700" kern="1200">
                <a:solidFill>
                  <a:schemeClr val="tx1"/>
                </a:solidFill>
                <a:latin typeface="+mn-lt"/>
                <a:ea typeface="+mn-ea"/>
                <a:cs typeface="+mn-cs"/>
              </a:defRPr>
            </a:lvl3pPr>
            <a:lvl4pPr marL="1223569" algn="l" defTabSz="407856" rtl="0" eaLnBrk="1" latinLnBrk="0" hangingPunct="1">
              <a:defRPr sz="1700" kern="1200">
                <a:solidFill>
                  <a:schemeClr val="tx1"/>
                </a:solidFill>
                <a:latin typeface="+mn-lt"/>
                <a:ea typeface="+mn-ea"/>
                <a:cs typeface="+mn-cs"/>
              </a:defRPr>
            </a:lvl4pPr>
            <a:lvl5pPr marL="1631423" algn="l" defTabSz="407856" rtl="0" eaLnBrk="1" latinLnBrk="0" hangingPunct="1">
              <a:defRPr sz="1700" kern="1200">
                <a:solidFill>
                  <a:schemeClr val="tx1"/>
                </a:solidFill>
                <a:latin typeface="+mn-lt"/>
                <a:ea typeface="+mn-ea"/>
                <a:cs typeface="+mn-cs"/>
              </a:defRPr>
            </a:lvl5pPr>
            <a:lvl6pPr marL="2039280" algn="l" defTabSz="407856" rtl="0" eaLnBrk="1" latinLnBrk="0" hangingPunct="1">
              <a:defRPr sz="1700" kern="1200">
                <a:solidFill>
                  <a:schemeClr val="tx1"/>
                </a:solidFill>
                <a:latin typeface="+mn-lt"/>
                <a:ea typeface="+mn-ea"/>
                <a:cs typeface="+mn-cs"/>
              </a:defRPr>
            </a:lvl6pPr>
            <a:lvl7pPr marL="2447134" algn="l" defTabSz="407856" rtl="0" eaLnBrk="1" latinLnBrk="0" hangingPunct="1">
              <a:defRPr sz="1700" kern="1200">
                <a:solidFill>
                  <a:schemeClr val="tx1"/>
                </a:solidFill>
                <a:latin typeface="+mn-lt"/>
                <a:ea typeface="+mn-ea"/>
                <a:cs typeface="+mn-cs"/>
              </a:defRPr>
            </a:lvl7pPr>
            <a:lvl8pPr marL="2854989" algn="l" defTabSz="407856" rtl="0" eaLnBrk="1" latinLnBrk="0" hangingPunct="1">
              <a:defRPr sz="1700" kern="1200">
                <a:solidFill>
                  <a:schemeClr val="tx1"/>
                </a:solidFill>
                <a:latin typeface="+mn-lt"/>
                <a:ea typeface="+mn-ea"/>
                <a:cs typeface="+mn-cs"/>
              </a:defRPr>
            </a:lvl8pPr>
            <a:lvl9pPr marL="3262847" algn="l" defTabSz="407856" rtl="0" eaLnBrk="1" latinLnBrk="0" hangingPunct="1">
              <a:defRPr sz="1700" kern="1200">
                <a:solidFill>
                  <a:schemeClr val="tx1"/>
                </a:solidFill>
                <a:latin typeface="+mn-lt"/>
                <a:ea typeface="+mn-ea"/>
                <a:cs typeface="+mn-cs"/>
              </a:defRPr>
            </a:lvl9pPr>
          </a:lstStyle>
          <a:p>
            <a:fld id="{54CBD263-9D8D-4B7A-ABD4-51BA7D81E394}" type="slidenum">
              <a:rPr lang="en-US" smtClean="0">
                <a:solidFill>
                  <a:srgbClr val="00385F"/>
                </a:solidFill>
              </a:rPr>
              <a:pPr/>
              <a:t>‹#›</a:t>
            </a:fld>
            <a:endParaRPr lang="en-US">
              <a:solidFill>
                <a:srgbClr val="00385F"/>
              </a:solidFill>
            </a:endParaRPr>
          </a:p>
        </p:txBody>
      </p:sp>
    </p:spTree>
    <p:extLst>
      <p:ext uri="{BB962C8B-B14F-4D97-AF65-F5344CB8AC3E}">
        <p14:creationId xmlns:p14="http://schemas.microsoft.com/office/powerpoint/2010/main" val="37857254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bg>
      <p:bgRef idx="1001">
        <a:schemeClr val="bg1"/>
      </p:bgRef>
    </p:bg>
    <p:spTree>
      <p:nvGrpSpPr>
        <p:cNvPr id="1" name=""/>
        <p:cNvGrpSpPr/>
        <p:nvPr/>
      </p:nvGrpSpPr>
      <p:grpSpPr>
        <a:xfrm>
          <a:off x="0" y="0"/>
          <a:ext cx="0" cy="0"/>
          <a:chOff x="0" y="0"/>
          <a:chExt cx="0" cy="0"/>
        </a:xfrm>
      </p:grpSpPr>
      <p:pic>
        <p:nvPicPr>
          <p:cNvPr id="2" name="Picture 1" descr="Cover_Art.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68941" y="0"/>
            <a:ext cx="8875059" cy="6858000"/>
          </a:xfrm>
          <a:prstGeom prst="rect">
            <a:avLst/>
          </a:prstGeom>
        </p:spPr>
      </p:pic>
      <p:pic>
        <p:nvPicPr>
          <p:cNvPr id="6" name="Picture 5" descr="BBY_Logo_4C.eps"/>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65318" y="6187223"/>
            <a:ext cx="519956" cy="357106"/>
          </a:xfrm>
          <a:prstGeom prst="rect">
            <a:avLst/>
          </a:prstGeom>
        </p:spPr>
      </p:pic>
      <p:sp>
        <p:nvSpPr>
          <p:cNvPr id="8" name="Text Placeholder 6"/>
          <p:cNvSpPr>
            <a:spLocks noGrp="1"/>
          </p:cNvSpPr>
          <p:nvPr>
            <p:ph type="body" sz="quarter" idx="12" hasCustomPrompt="1"/>
          </p:nvPr>
        </p:nvSpPr>
        <p:spPr>
          <a:xfrm>
            <a:off x="565317" y="5206009"/>
            <a:ext cx="8412480" cy="375929"/>
          </a:xfrm>
          <a:prstGeom prst="rect">
            <a:avLst/>
          </a:prstGeom>
        </p:spPr>
        <p:txBody>
          <a:bodyPr>
            <a:normAutofit/>
          </a:bodyPr>
          <a:lstStyle>
            <a:lvl1pPr marL="0" indent="0">
              <a:buNone/>
              <a:defRPr sz="1400" b="1" cap="all" baseline="0">
                <a:solidFill>
                  <a:schemeClr val="accent5"/>
                </a:solidFill>
                <a:latin typeface="+mj-lt"/>
              </a:defRPr>
            </a:lvl1pPr>
            <a:lvl2pPr marL="0" indent="0">
              <a:buNone/>
              <a:defRPr/>
            </a:lvl2pPr>
          </a:lstStyle>
          <a:p>
            <a:r>
              <a:rPr lang="en-US"/>
              <a:t>Month Year</a:t>
            </a:r>
          </a:p>
        </p:txBody>
      </p:sp>
      <p:pic>
        <p:nvPicPr>
          <p:cNvPr id="9" name="Picture 8"/>
          <p:cNvPicPr>
            <a:picLocks noChangeAspect="1"/>
          </p:cNvPicPr>
          <p:nvPr userDrawn="1"/>
        </p:nvPicPr>
        <p:blipFill rotWithShape="1">
          <a:blip r:embed="rId4">
            <a:extLst>
              <a:ext uri="{28A0092B-C50C-407E-A947-70E740481C1C}">
                <a14:useLocalDpi xmlns:a14="http://schemas.microsoft.com/office/drawing/2010/main" val="0"/>
              </a:ext>
            </a:extLst>
          </a:blip>
          <a:srcRect t="22474" b="22898"/>
          <a:stretch/>
        </p:blipFill>
        <p:spPr>
          <a:xfrm>
            <a:off x="469382" y="1616359"/>
            <a:ext cx="3106776" cy="969818"/>
          </a:xfrm>
          <a:prstGeom prst="rect">
            <a:avLst/>
          </a:prstGeom>
        </p:spPr>
      </p:pic>
      <p:sp>
        <p:nvSpPr>
          <p:cNvPr id="15" name="Title 1"/>
          <p:cNvSpPr>
            <a:spLocks noGrp="1"/>
          </p:cNvSpPr>
          <p:nvPr>
            <p:ph type="title" hasCustomPrompt="1"/>
          </p:nvPr>
        </p:nvSpPr>
        <p:spPr>
          <a:xfrm>
            <a:off x="565317" y="2586177"/>
            <a:ext cx="8412480" cy="2093872"/>
          </a:xfrm>
        </p:spPr>
        <p:txBody>
          <a:bodyPr lIns="91440" tIns="45720" rIns="91440" bIns="45720" anchor="t" anchorCtr="0"/>
          <a:lstStyle>
            <a:lvl1pPr>
              <a:lnSpc>
                <a:spcPct val="80000"/>
              </a:lnSpc>
              <a:defRPr sz="6600" cap="all" baseline="0"/>
            </a:lvl1pPr>
          </a:lstStyle>
          <a:p>
            <a:r>
              <a:rPr lang="en-US"/>
              <a:t>Title</a:t>
            </a:r>
          </a:p>
        </p:txBody>
      </p:sp>
    </p:spTree>
    <p:extLst>
      <p:ext uri="{BB962C8B-B14F-4D97-AF65-F5344CB8AC3E}">
        <p14:creationId xmlns:p14="http://schemas.microsoft.com/office/powerpoint/2010/main" val="393928978"/>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11" name="Title 10"/>
          <p:cNvSpPr>
            <a:spLocks noGrp="1"/>
          </p:cNvSpPr>
          <p:nvPr>
            <p:ph type="title"/>
          </p:nvPr>
        </p:nvSpPr>
        <p:spPr>
          <a:xfrm>
            <a:off x="365760" y="1680"/>
            <a:ext cx="8412480" cy="750797"/>
          </a:xfrm>
        </p:spPr>
        <p:txBody>
          <a:bodyPr/>
          <a:lstStyle/>
          <a:p>
            <a:r>
              <a:rPr lang="en-US"/>
              <a:t>Click to edit Master title style</a:t>
            </a:r>
          </a:p>
        </p:txBody>
      </p:sp>
      <p:sp>
        <p:nvSpPr>
          <p:cNvPr id="14" name="TextBox 13"/>
          <p:cNvSpPr txBox="1"/>
          <p:nvPr userDrawn="1"/>
        </p:nvSpPr>
        <p:spPr>
          <a:xfrm>
            <a:off x="1690437" y="6741605"/>
            <a:ext cx="5763126" cy="92333"/>
          </a:xfrm>
          <a:prstGeom prst="rect">
            <a:avLst/>
          </a:prstGeom>
        </p:spPr>
        <p:txBody>
          <a:bodyPr vert="horz" lIns="91440" tIns="45720" rIns="91440" bIns="45720" rtlCol="0" anchor="ctr"/>
          <a:lstStyle>
            <a:defPPr>
              <a:defRPr lang="en-US"/>
            </a:defPPr>
            <a:lvl1pPr algn="r">
              <a:defRPr sz="600" b="1">
                <a:solidFill>
                  <a:schemeClr val="accent1"/>
                </a:solidFill>
              </a:defRPr>
            </a:lvl1pPr>
          </a:lstStyle>
          <a:p>
            <a:pPr algn="ctr" defTabSz="407856"/>
            <a:r>
              <a:rPr lang="en-US" b="0">
                <a:solidFill>
                  <a:srgbClr val="00385F"/>
                </a:solidFill>
              </a:rPr>
              <a:t>Confidential – Best Buy internal use only.  Do not copy, publish, or distribute.  The material in this document is confidential to Best Buy.</a:t>
            </a:r>
          </a:p>
        </p:txBody>
      </p:sp>
      <p:sp>
        <p:nvSpPr>
          <p:cNvPr id="15" name="Slide Number Placeholder 6"/>
          <p:cNvSpPr txBox="1">
            <a:spLocks/>
          </p:cNvSpPr>
          <p:nvPr userDrawn="1"/>
        </p:nvSpPr>
        <p:spPr>
          <a:xfrm>
            <a:off x="8642850" y="6696776"/>
            <a:ext cx="501151" cy="137160"/>
          </a:xfrm>
          <a:prstGeom prst="rect">
            <a:avLst/>
          </a:prstGeom>
        </p:spPr>
        <p:txBody>
          <a:bodyPr vert="horz" lIns="91440" tIns="45720" rIns="91440" bIns="45720" rtlCol="0" anchor="ctr"/>
          <a:lstStyle>
            <a:defPPr>
              <a:defRPr lang="en-US"/>
            </a:defPPr>
            <a:lvl1pPr marL="0" algn="r" defTabSz="407856" rtl="0" eaLnBrk="1" latinLnBrk="0" hangingPunct="1">
              <a:defRPr sz="600" b="1" kern="1200">
                <a:solidFill>
                  <a:schemeClr val="accent1"/>
                </a:solidFill>
                <a:latin typeface="+mn-lt"/>
                <a:ea typeface="+mn-ea"/>
                <a:cs typeface="+mn-cs"/>
              </a:defRPr>
            </a:lvl1pPr>
            <a:lvl2pPr marL="407856" algn="l" defTabSz="407856" rtl="0" eaLnBrk="1" latinLnBrk="0" hangingPunct="1">
              <a:defRPr sz="1700" kern="1200">
                <a:solidFill>
                  <a:schemeClr val="tx1"/>
                </a:solidFill>
                <a:latin typeface="+mn-lt"/>
                <a:ea typeface="+mn-ea"/>
                <a:cs typeface="+mn-cs"/>
              </a:defRPr>
            </a:lvl2pPr>
            <a:lvl3pPr marL="815711" algn="l" defTabSz="407856" rtl="0" eaLnBrk="1" latinLnBrk="0" hangingPunct="1">
              <a:defRPr sz="1700" kern="1200">
                <a:solidFill>
                  <a:schemeClr val="tx1"/>
                </a:solidFill>
                <a:latin typeface="+mn-lt"/>
                <a:ea typeface="+mn-ea"/>
                <a:cs typeface="+mn-cs"/>
              </a:defRPr>
            </a:lvl3pPr>
            <a:lvl4pPr marL="1223569" algn="l" defTabSz="407856" rtl="0" eaLnBrk="1" latinLnBrk="0" hangingPunct="1">
              <a:defRPr sz="1700" kern="1200">
                <a:solidFill>
                  <a:schemeClr val="tx1"/>
                </a:solidFill>
                <a:latin typeface="+mn-lt"/>
                <a:ea typeface="+mn-ea"/>
                <a:cs typeface="+mn-cs"/>
              </a:defRPr>
            </a:lvl4pPr>
            <a:lvl5pPr marL="1631423" algn="l" defTabSz="407856" rtl="0" eaLnBrk="1" latinLnBrk="0" hangingPunct="1">
              <a:defRPr sz="1700" kern="1200">
                <a:solidFill>
                  <a:schemeClr val="tx1"/>
                </a:solidFill>
                <a:latin typeface="+mn-lt"/>
                <a:ea typeface="+mn-ea"/>
                <a:cs typeface="+mn-cs"/>
              </a:defRPr>
            </a:lvl5pPr>
            <a:lvl6pPr marL="2039280" algn="l" defTabSz="407856" rtl="0" eaLnBrk="1" latinLnBrk="0" hangingPunct="1">
              <a:defRPr sz="1700" kern="1200">
                <a:solidFill>
                  <a:schemeClr val="tx1"/>
                </a:solidFill>
                <a:latin typeface="+mn-lt"/>
                <a:ea typeface="+mn-ea"/>
                <a:cs typeface="+mn-cs"/>
              </a:defRPr>
            </a:lvl6pPr>
            <a:lvl7pPr marL="2447134" algn="l" defTabSz="407856" rtl="0" eaLnBrk="1" latinLnBrk="0" hangingPunct="1">
              <a:defRPr sz="1700" kern="1200">
                <a:solidFill>
                  <a:schemeClr val="tx1"/>
                </a:solidFill>
                <a:latin typeface="+mn-lt"/>
                <a:ea typeface="+mn-ea"/>
                <a:cs typeface="+mn-cs"/>
              </a:defRPr>
            </a:lvl7pPr>
            <a:lvl8pPr marL="2854989" algn="l" defTabSz="407856" rtl="0" eaLnBrk="1" latinLnBrk="0" hangingPunct="1">
              <a:defRPr sz="1700" kern="1200">
                <a:solidFill>
                  <a:schemeClr val="tx1"/>
                </a:solidFill>
                <a:latin typeface="+mn-lt"/>
                <a:ea typeface="+mn-ea"/>
                <a:cs typeface="+mn-cs"/>
              </a:defRPr>
            </a:lvl8pPr>
            <a:lvl9pPr marL="3262847" algn="l" defTabSz="407856" rtl="0" eaLnBrk="1" latinLnBrk="0" hangingPunct="1">
              <a:defRPr sz="1700" kern="1200">
                <a:solidFill>
                  <a:schemeClr val="tx1"/>
                </a:solidFill>
                <a:latin typeface="+mn-lt"/>
                <a:ea typeface="+mn-ea"/>
                <a:cs typeface="+mn-cs"/>
              </a:defRPr>
            </a:lvl9pPr>
          </a:lstStyle>
          <a:p>
            <a:fld id="{54CBD263-9D8D-4B7A-ABD4-51BA7D81E394}" type="slidenum">
              <a:rPr lang="en-US" smtClean="0">
                <a:solidFill>
                  <a:srgbClr val="00385F"/>
                </a:solidFill>
              </a:rPr>
              <a:pPr/>
              <a:t>‹#›</a:t>
            </a:fld>
            <a:endParaRPr lang="en-US">
              <a:solidFill>
                <a:srgbClr val="00385F"/>
              </a:solidFill>
            </a:endParaRPr>
          </a:p>
        </p:txBody>
      </p:sp>
    </p:spTree>
    <p:extLst>
      <p:ext uri="{BB962C8B-B14F-4D97-AF65-F5344CB8AC3E}">
        <p14:creationId xmlns:p14="http://schemas.microsoft.com/office/powerpoint/2010/main" val="9147957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6" name="Title 25"/>
          <p:cNvSpPr>
            <a:spLocks noGrp="1"/>
          </p:cNvSpPr>
          <p:nvPr>
            <p:ph type="title"/>
          </p:nvPr>
        </p:nvSpPr>
        <p:spPr>
          <a:xfrm>
            <a:off x="365760" y="1680"/>
            <a:ext cx="8412480" cy="750797"/>
          </a:xfrm>
        </p:spPr>
        <p:txBody>
          <a:bodyPr/>
          <a:lstStyle/>
          <a:p>
            <a:r>
              <a:rPr lang="en-US"/>
              <a:t>Click to edit Master title style</a:t>
            </a:r>
          </a:p>
        </p:txBody>
      </p:sp>
      <p:sp>
        <p:nvSpPr>
          <p:cNvPr id="8" name="TextBox 7"/>
          <p:cNvSpPr txBox="1"/>
          <p:nvPr userDrawn="1"/>
        </p:nvSpPr>
        <p:spPr>
          <a:xfrm>
            <a:off x="1690437" y="6741605"/>
            <a:ext cx="5763126" cy="92333"/>
          </a:xfrm>
          <a:prstGeom prst="rect">
            <a:avLst/>
          </a:prstGeom>
        </p:spPr>
        <p:txBody>
          <a:bodyPr vert="horz" lIns="91440" tIns="45720" rIns="91440" bIns="45720" rtlCol="0" anchor="ctr"/>
          <a:lstStyle>
            <a:defPPr>
              <a:defRPr lang="en-US"/>
            </a:defPPr>
            <a:lvl1pPr algn="r">
              <a:defRPr sz="600" b="1">
                <a:solidFill>
                  <a:schemeClr val="accent1"/>
                </a:solidFill>
              </a:defRPr>
            </a:lvl1pPr>
          </a:lstStyle>
          <a:p>
            <a:pPr algn="ctr" defTabSz="407856"/>
            <a:r>
              <a:rPr lang="en-US" b="0">
                <a:solidFill>
                  <a:srgbClr val="00385F"/>
                </a:solidFill>
              </a:rPr>
              <a:t>Confidential – Best Buy internal use only.  Do not copy, publish, or distribute.  The material in this document is confidential to Best Buy.</a:t>
            </a:r>
          </a:p>
        </p:txBody>
      </p:sp>
      <p:sp>
        <p:nvSpPr>
          <p:cNvPr id="15" name="Slide Number Placeholder 6"/>
          <p:cNvSpPr txBox="1">
            <a:spLocks/>
          </p:cNvSpPr>
          <p:nvPr userDrawn="1"/>
        </p:nvSpPr>
        <p:spPr>
          <a:xfrm>
            <a:off x="8642850" y="6696776"/>
            <a:ext cx="501151" cy="137160"/>
          </a:xfrm>
          <a:prstGeom prst="rect">
            <a:avLst/>
          </a:prstGeom>
        </p:spPr>
        <p:txBody>
          <a:bodyPr vert="horz" lIns="91440" tIns="45720" rIns="91440" bIns="45720" rtlCol="0" anchor="ctr"/>
          <a:lstStyle>
            <a:defPPr>
              <a:defRPr lang="en-US"/>
            </a:defPPr>
            <a:lvl1pPr marL="0" algn="r" defTabSz="407856" rtl="0" eaLnBrk="1" latinLnBrk="0" hangingPunct="1">
              <a:defRPr sz="600" b="1" kern="1200">
                <a:solidFill>
                  <a:schemeClr val="accent1"/>
                </a:solidFill>
                <a:latin typeface="+mn-lt"/>
                <a:ea typeface="+mn-ea"/>
                <a:cs typeface="+mn-cs"/>
              </a:defRPr>
            </a:lvl1pPr>
            <a:lvl2pPr marL="407856" algn="l" defTabSz="407856" rtl="0" eaLnBrk="1" latinLnBrk="0" hangingPunct="1">
              <a:defRPr sz="1700" kern="1200">
                <a:solidFill>
                  <a:schemeClr val="tx1"/>
                </a:solidFill>
                <a:latin typeface="+mn-lt"/>
                <a:ea typeface="+mn-ea"/>
                <a:cs typeface="+mn-cs"/>
              </a:defRPr>
            </a:lvl2pPr>
            <a:lvl3pPr marL="815711" algn="l" defTabSz="407856" rtl="0" eaLnBrk="1" latinLnBrk="0" hangingPunct="1">
              <a:defRPr sz="1700" kern="1200">
                <a:solidFill>
                  <a:schemeClr val="tx1"/>
                </a:solidFill>
                <a:latin typeface="+mn-lt"/>
                <a:ea typeface="+mn-ea"/>
                <a:cs typeface="+mn-cs"/>
              </a:defRPr>
            </a:lvl3pPr>
            <a:lvl4pPr marL="1223569" algn="l" defTabSz="407856" rtl="0" eaLnBrk="1" latinLnBrk="0" hangingPunct="1">
              <a:defRPr sz="1700" kern="1200">
                <a:solidFill>
                  <a:schemeClr val="tx1"/>
                </a:solidFill>
                <a:latin typeface="+mn-lt"/>
                <a:ea typeface="+mn-ea"/>
                <a:cs typeface="+mn-cs"/>
              </a:defRPr>
            </a:lvl4pPr>
            <a:lvl5pPr marL="1631423" algn="l" defTabSz="407856" rtl="0" eaLnBrk="1" latinLnBrk="0" hangingPunct="1">
              <a:defRPr sz="1700" kern="1200">
                <a:solidFill>
                  <a:schemeClr val="tx1"/>
                </a:solidFill>
                <a:latin typeface="+mn-lt"/>
                <a:ea typeface="+mn-ea"/>
                <a:cs typeface="+mn-cs"/>
              </a:defRPr>
            </a:lvl5pPr>
            <a:lvl6pPr marL="2039280" algn="l" defTabSz="407856" rtl="0" eaLnBrk="1" latinLnBrk="0" hangingPunct="1">
              <a:defRPr sz="1700" kern="1200">
                <a:solidFill>
                  <a:schemeClr val="tx1"/>
                </a:solidFill>
                <a:latin typeface="+mn-lt"/>
                <a:ea typeface="+mn-ea"/>
                <a:cs typeface="+mn-cs"/>
              </a:defRPr>
            </a:lvl6pPr>
            <a:lvl7pPr marL="2447134" algn="l" defTabSz="407856" rtl="0" eaLnBrk="1" latinLnBrk="0" hangingPunct="1">
              <a:defRPr sz="1700" kern="1200">
                <a:solidFill>
                  <a:schemeClr val="tx1"/>
                </a:solidFill>
                <a:latin typeface="+mn-lt"/>
                <a:ea typeface="+mn-ea"/>
                <a:cs typeface="+mn-cs"/>
              </a:defRPr>
            </a:lvl7pPr>
            <a:lvl8pPr marL="2854989" algn="l" defTabSz="407856" rtl="0" eaLnBrk="1" latinLnBrk="0" hangingPunct="1">
              <a:defRPr sz="1700" kern="1200">
                <a:solidFill>
                  <a:schemeClr val="tx1"/>
                </a:solidFill>
                <a:latin typeface="+mn-lt"/>
                <a:ea typeface="+mn-ea"/>
                <a:cs typeface="+mn-cs"/>
              </a:defRPr>
            </a:lvl8pPr>
            <a:lvl9pPr marL="3262847" algn="l" defTabSz="407856" rtl="0" eaLnBrk="1" latinLnBrk="0" hangingPunct="1">
              <a:defRPr sz="1700" kern="1200">
                <a:solidFill>
                  <a:schemeClr val="tx1"/>
                </a:solidFill>
                <a:latin typeface="+mn-lt"/>
                <a:ea typeface="+mn-ea"/>
                <a:cs typeface="+mn-cs"/>
              </a:defRPr>
            </a:lvl9pPr>
          </a:lstStyle>
          <a:p>
            <a:fld id="{54CBD263-9D8D-4B7A-ABD4-51BA7D81E394}" type="slidenum">
              <a:rPr lang="en-US" smtClean="0">
                <a:solidFill>
                  <a:srgbClr val="00385F"/>
                </a:solidFill>
              </a:rPr>
              <a:pPr/>
              <a:t>‹#›</a:t>
            </a:fld>
            <a:endParaRPr lang="en-US">
              <a:solidFill>
                <a:srgbClr val="00385F"/>
              </a:solidFill>
            </a:endParaRPr>
          </a:p>
        </p:txBody>
      </p:sp>
      <p:sp>
        <p:nvSpPr>
          <p:cNvPr id="6" name="Content Placeholder 7"/>
          <p:cNvSpPr>
            <a:spLocks noGrp="1"/>
          </p:cNvSpPr>
          <p:nvPr>
            <p:ph sz="quarter" idx="10"/>
          </p:nvPr>
        </p:nvSpPr>
        <p:spPr>
          <a:xfrm>
            <a:off x="365919" y="822960"/>
            <a:ext cx="8412162" cy="585216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109569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26" name="Title 25"/>
          <p:cNvSpPr>
            <a:spLocks noGrp="1"/>
          </p:cNvSpPr>
          <p:nvPr>
            <p:ph type="title" hasCustomPrompt="1"/>
          </p:nvPr>
        </p:nvSpPr>
        <p:spPr>
          <a:xfrm>
            <a:off x="365760" y="1680"/>
            <a:ext cx="8412480" cy="750797"/>
          </a:xfrm>
        </p:spPr>
        <p:txBody>
          <a:bodyPr/>
          <a:lstStyle>
            <a:lvl1pPr>
              <a:defRPr/>
            </a:lvl1pPr>
          </a:lstStyle>
          <a:p>
            <a:r>
              <a:rPr lang="en-US"/>
              <a:t>agenda</a:t>
            </a:r>
          </a:p>
        </p:txBody>
      </p:sp>
      <p:sp>
        <p:nvSpPr>
          <p:cNvPr id="8" name="TextBox 7"/>
          <p:cNvSpPr txBox="1"/>
          <p:nvPr userDrawn="1"/>
        </p:nvSpPr>
        <p:spPr>
          <a:xfrm>
            <a:off x="1690437" y="6741605"/>
            <a:ext cx="5763126" cy="92333"/>
          </a:xfrm>
          <a:prstGeom prst="rect">
            <a:avLst/>
          </a:prstGeom>
        </p:spPr>
        <p:txBody>
          <a:bodyPr vert="horz" lIns="91440" tIns="45720" rIns="91440" bIns="45720" rtlCol="0" anchor="ctr"/>
          <a:lstStyle>
            <a:defPPr>
              <a:defRPr lang="en-US"/>
            </a:defPPr>
            <a:lvl1pPr algn="r">
              <a:defRPr sz="600" b="1">
                <a:solidFill>
                  <a:schemeClr val="accent1"/>
                </a:solidFill>
              </a:defRPr>
            </a:lvl1pPr>
          </a:lstStyle>
          <a:p>
            <a:pPr algn="ctr" defTabSz="407856"/>
            <a:r>
              <a:rPr lang="en-US" b="0">
                <a:solidFill>
                  <a:srgbClr val="00385F"/>
                </a:solidFill>
              </a:rPr>
              <a:t>Confidential – Best Buy internal use only.  Do not copy, publish, or distribute.  The material in this document is confidential to Best Buy.</a:t>
            </a:r>
          </a:p>
        </p:txBody>
      </p:sp>
      <p:sp>
        <p:nvSpPr>
          <p:cNvPr id="15" name="Slide Number Placeholder 6"/>
          <p:cNvSpPr txBox="1">
            <a:spLocks/>
          </p:cNvSpPr>
          <p:nvPr userDrawn="1"/>
        </p:nvSpPr>
        <p:spPr>
          <a:xfrm>
            <a:off x="8642850" y="6696776"/>
            <a:ext cx="501151" cy="137160"/>
          </a:xfrm>
          <a:prstGeom prst="rect">
            <a:avLst/>
          </a:prstGeom>
        </p:spPr>
        <p:txBody>
          <a:bodyPr vert="horz" lIns="91440" tIns="45720" rIns="91440" bIns="45720" rtlCol="0" anchor="ctr"/>
          <a:lstStyle>
            <a:defPPr>
              <a:defRPr lang="en-US"/>
            </a:defPPr>
            <a:lvl1pPr marL="0" algn="r" defTabSz="407856" rtl="0" eaLnBrk="1" latinLnBrk="0" hangingPunct="1">
              <a:defRPr sz="600" b="1" kern="1200">
                <a:solidFill>
                  <a:schemeClr val="accent1"/>
                </a:solidFill>
                <a:latin typeface="+mn-lt"/>
                <a:ea typeface="+mn-ea"/>
                <a:cs typeface="+mn-cs"/>
              </a:defRPr>
            </a:lvl1pPr>
            <a:lvl2pPr marL="407856" algn="l" defTabSz="407856" rtl="0" eaLnBrk="1" latinLnBrk="0" hangingPunct="1">
              <a:defRPr sz="1700" kern="1200">
                <a:solidFill>
                  <a:schemeClr val="tx1"/>
                </a:solidFill>
                <a:latin typeface="+mn-lt"/>
                <a:ea typeface="+mn-ea"/>
                <a:cs typeface="+mn-cs"/>
              </a:defRPr>
            </a:lvl2pPr>
            <a:lvl3pPr marL="815711" algn="l" defTabSz="407856" rtl="0" eaLnBrk="1" latinLnBrk="0" hangingPunct="1">
              <a:defRPr sz="1700" kern="1200">
                <a:solidFill>
                  <a:schemeClr val="tx1"/>
                </a:solidFill>
                <a:latin typeface="+mn-lt"/>
                <a:ea typeface="+mn-ea"/>
                <a:cs typeface="+mn-cs"/>
              </a:defRPr>
            </a:lvl3pPr>
            <a:lvl4pPr marL="1223569" algn="l" defTabSz="407856" rtl="0" eaLnBrk="1" latinLnBrk="0" hangingPunct="1">
              <a:defRPr sz="1700" kern="1200">
                <a:solidFill>
                  <a:schemeClr val="tx1"/>
                </a:solidFill>
                <a:latin typeface="+mn-lt"/>
                <a:ea typeface="+mn-ea"/>
                <a:cs typeface="+mn-cs"/>
              </a:defRPr>
            </a:lvl4pPr>
            <a:lvl5pPr marL="1631423" algn="l" defTabSz="407856" rtl="0" eaLnBrk="1" latinLnBrk="0" hangingPunct="1">
              <a:defRPr sz="1700" kern="1200">
                <a:solidFill>
                  <a:schemeClr val="tx1"/>
                </a:solidFill>
                <a:latin typeface="+mn-lt"/>
                <a:ea typeface="+mn-ea"/>
                <a:cs typeface="+mn-cs"/>
              </a:defRPr>
            </a:lvl5pPr>
            <a:lvl6pPr marL="2039280" algn="l" defTabSz="407856" rtl="0" eaLnBrk="1" latinLnBrk="0" hangingPunct="1">
              <a:defRPr sz="1700" kern="1200">
                <a:solidFill>
                  <a:schemeClr val="tx1"/>
                </a:solidFill>
                <a:latin typeface="+mn-lt"/>
                <a:ea typeface="+mn-ea"/>
                <a:cs typeface="+mn-cs"/>
              </a:defRPr>
            </a:lvl6pPr>
            <a:lvl7pPr marL="2447134" algn="l" defTabSz="407856" rtl="0" eaLnBrk="1" latinLnBrk="0" hangingPunct="1">
              <a:defRPr sz="1700" kern="1200">
                <a:solidFill>
                  <a:schemeClr val="tx1"/>
                </a:solidFill>
                <a:latin typeface="+mn-lt"/>
                <a:ea typeface="+mn-ea"/>
                <a:cs typeface="+mn-cs"/>
              </a:defRPr>
            </a:lvl7pPr>
            <a:lvl8pPr marL="2854989" algn="l" defTabSz="407856" rtl="0" eaLnBrk="1" latinLnBrk="0" hangingPunct="1">
              <a:defRPr sz="1700" kern="1200">
                <a:solidFill>
                  <a:schemeClr val="tx1"/>
                </a:solidFill>
                <a:latin typeface="+mn-lt"/>
                <a:ea typeface="+mn-ea"/>
                <a:cs typeface="+mn-cs"/>
              </a:defRPr>
            </a:lvl8pPr>
            <a:lvl9pPr marL="3262847" algn="l" defTabSz="407856" rtl="0" eaLnBrk="1" latinLnBrk="0" hangingPunct="1">
              <a:defRPr sz="1700" kern="1200">
                <a:solidFill>
                  <a:schemeClr val="tx1"/>
                </a:solidFill>
                <a:latin typeface="+mn-lt"/>
                <a:ea typeface="+mn-ea"/>
                <a:cs typeface="+mn-cs"/>
              </a:defRPr>
            </a:lvl9pPr>
          </a:lstStyle>
          <a:p>
            <a:fld id="{54CBD263-9D8D-4B7A-ABD4-51BA7D81E394}" type="slidenum">
              <a:rPr lang="en-US" smtClean="0">
                <a:solidFill>
                  <a:srgbClr val="00385F"/>
                </a:solidFill>
              </a:rPr>
              <a:pPr/>
              <a:t>‹#›</a:t>
            </a:fld>
            <a:endParaRPr lang="en-US">
              <a:solidFill>
                <a:srgbClr val="00385F"/>
              </a:solidFill>
            </a:endParaRPr>
          </a:p>
        </p:txBody>
      </p:sp>
      <p:sp>
        <p:nvSpPr>
          <p:cNvPr id="3" name="Text Placeholder 2"/>
          <p:cNvSpPr>
            <a:spLocks noGrp="1"/>
          </p:cNvSpPr>
          <p:nvPr>
            <p:ph type="body" sz="quarter" idx="13" hasCustomPrompt="1"/>
          </p:nvPr>
        </p:nvSpPr>
        <p:spPr>
          <a:xfrm>
            <a:off x="365760" y="1690514"/>
            <a:ext cx="8412480" cy="1938992"/>
          </a:xfrm>
          <a:prstGeom prst="rect">
            <a:avLst/>
          </a:prstGeom>
        </p:spPr>
        <p:txBody>
          <a:bodyPr/>
          <a:lstStyle>
            <a:lvl1pPr marL="342900" indent="-342900">
              <a:lnSpc>
                <a:spcPct val="200000"/>
              </a:lnSpc>
              <a:buFont typeface="+mj-lt"/>
              <a:buAutoNum type="arabicPeriod"/>
              <a:defRPr sz="2000" cap="all" baseline="0"/>
            </a:lvl1pPr>
          </a:lstStyle>
          <a:p>
            <a:pPr lvl="0"/>
            <a:r>
              <a:rPr lang="en-US"/>
              <a:t>Section</a:t>
            </a:r>
          </a:p>
          <a:p>
            <a:pPr lvl="0"/>
            <a:r>
              <a:rPr lang="en-US"/>
              <a:t>Section</a:t>
            </a:r>
          </a:p>
          <a:p>
            <a:pPr lvl="0"/>
            <a:r>
              <a:rPr lang="en-US"/>
              <a:t>Section</a:t>
            </a:r>
          </a:p>
        </p:txBody>
      </p:sp>
    </p:spTree>
    <p:extLst>
      <p:ext uri="{BB962C8B-B14F-4D97-AF65-F5344CB8AC3E}">
        <p14:creationId xmlns:p14="http://schemas.microsoft.com/office/powerpoint/2010/main" val="26254014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4" name="Title 13"/>
          <p:cNvSpPr>
            <a:spLocks noGrp="1"/>
          </p:cNvSpPr>
          <p:nvPr>
            <p:ph type="title"/>
          </p:nvPr>
        </p:nvSpPr>
        <p:spPr>
          <a:xfrm>
            <a:off x="365760" y="1680"/>
            <a:ext cx="8412480" cy="750797"/>
          </a:xfrm>
        </p:spPr>
        <p:txBody>
          <a:bodyPr/>
          <a:lstStyle/>
          <a:p>
            <a:r>
              <a:rPr lang="en-US"/>
              <a:t>Click to edit Master title style</a:t>
            </a:r>
          </a:p>
        </p:txBody>
      </p:sp>
      <p:sp>
        <p:nvSpPr>
          <p:cNvPr id="16" name="TextBox 15"/>
          <p:cNvSpPr txBox="1"/>
          <p:nvPr userDrawn="1"/>
        </p:nvSpPr>
        <p:spPr>
          <a:xfrm>
            <a:off x="1690437" y="6741605"/>
            <a:ext cx="5763126" cy="92333"/>
          </a:xfrm>
          <a:prstGeom prst="rect">
            <a:avLst/>
          </a:prstGeom>
        </p:spPr>
        <p:txBody>
          <a:bodyPr vert="horz" lIns="91440" tIns="45720" rIns="91440" bIns="45720" rtlCol="0" anchor="ctr"/>
          <a:lstStyle>
            <a:defPPr>
              <a:defRPr lang="en-US"/>
            </a:defPPr>
            <a:lvl1pPr algn="r">
              <a:defRPr sz="600" b="1">
                <a:solidFill>
                  <a:schemeClr val="accent1"/>
                </a:solidFill>
              </a:defRPr>
            </a:lvl1pPr>
          </a:lstStyle>
          <a:p>
            <a:pPr algn="ctr" defTabSz="407856"/>
            <a:r>
              <a:rPr lang="en-US" b="0">
                <a:solidFill>
                  <a:srgbClr val="00385F"/>
                </a:solidFill>
              </a:rPr>
              <a:t>Confidential – Best Buy internal use only.  Do not copy, publish, or distribute.  The material in this document is confidential to Best Buy.</a:t>
            </a:r>
          </a:p>
        </p:txBody>
      </p:sp>
      <p:sp>
        <p:nvSpPr>
          <p:cNvPr id="17" name="Slide Number Placeholder 6"/>
          <p:cNvSpPr txBox="1">
            <a:spLocks/>
          </p:cNvSpPr>
          <p:nvPr userDrawn="1"/>
        </p:nvSpPr>
        <p:spPr>
          <a:xfrm>
            <a:off x="8642850" y="6696776"/>
            <a:ext cx="501151" cy="137160"/>
          </a:xfrm>
          <a:prstGeom prst="rect">
            <a:avLst/>
          </a:prstGeom>
        </p:spPr>
        <p:txBody>
          <a:bodyPr vert="horz" lIns="91440" tIns="45720" rIns="91440" bIns="45720" rtlCol="0" anchor="ctr"/>
          <a:lstStyle>
            <a:defPPr>
              <a:defRPr lang="en-US"/>
            </a:defPPr>
            <a:lvl1pPr marL="0" algn="r" defTabSz="407856" rtl="0" eaLnBrk="1" latinLnBrk="0" hangingPunct="1">
              <a:defRPr sz="600" b="1" kern="1200">
                <a:solidFill>
                  <a:schemeClr val="accent1"/>
                </a:solidFill>
                <a:latin typeface="+mn-lt"/>
                <a:ea typeface="+mn-ea"/>
                <a:cs typeface="+mn-cs"/>
              </a:defRPr>
            </a:lvl1pPr>
            <a:lvl2pPr marL="407856" algn="l" defTabSz="407856" rtl="0" eaLnBrk="1" latinLnBrk="0" hangingPunct="1">
              <a:defRPr sz="1700" kern="1200">
                <a:solidFill>
                  <a:schemeClr val="tx1"/>
                </a:solidFill>
                <a:latin typeface="+mn-lt"/>
                <a:ea typeface="+mn-ea"/>
                <a:cs typeface="+mn-cs"/>
              </a:defRPr>
            </a:lvl2pPr>
            <a:lvl3pPr marL="815711" algn="l" defTabSz="407856" rtl="0" eaLnBrk="1" latinLnBrk="0" hangingPunct="1">
              <a:defRPr sz="1700" kern="1200">
                <a:solidFill>
                  <a:schemeClr val="tx1"/>
                </a:solidFill>
                <a:latin typeface="+mn-lt"/>
                <a:ea typeface="+mn-ea"/>
                <a:cs typeface="+mn-cs"/>
              </a:defRPr>
            </a:lvl3pPr>
            <a:lvl4pPr marL="1223569" algn="l" defTabSz="407856" rtl="0" eaLnBrk="1" latinLnBrk="0" hangingPunct="1">
              <a:defRPr sz="1700" kern="1200">
                <a:solidFill>
                  <a:schemeClr val="tx1"/>
                </a:solidFill>
                <a:latin typeface="+mn-lt"/>
                <a:ea typeface="+mn-ea"/>
                <a:cs typeface="+mn-cs"/>
              </a:defRPr>
            </a:lvl4pPr>
            <a:lvl5pPr marL="1631423" algn="l" defTabSz="407856" rtl="0" eaLnBrk="1" latinLnBrk="0" hangingPunct="1">
              <a:defRPr sz="1700" kern="1200">
                <a:solidFill>
                  <a:schemeClr val="tx1"/>
                </a:solidFill>
                <a:latin typeface="+mn-lt"/>
                <a:ea typeface="+mn-ea"/>
                <a:cs typeface="+mn-cs"/>
              </a:defRPr>
            </a:lvl5pPr>
            <a:lvl6pPr marL="2039280" algn="l" defTabSz="407856" rtl="0" eaLnBrk="1" latinLnBrk="0" hangingPunct="1">
              <a:defRPr sz="1700" kern="1200">
                <a:solidFill>
                  <a:schemeClr val="tx1"/>
                </a:solidFill>
                <a:latin typeface="+mn-lt"/>
                <a:ea typeface="+mn-ea"/>
                <a:cs typeface="+mn-cs"/>
              </a:defRPr>
            </a:lvl6pPr>
            <a:lvl7pPr marL="2447134" algn="l" defTabSz="407856" rtl="0" eaLnBrk="1" latinLnBrk="0" hangingPunct="1">
              <a:defRPr sz="1700" kern="1200">
                <a:solidFill>
                  <a:schemeClr val="tx1"/>
                </a:solidFill>
                <a:latin typeface="+mn-lt"/>
                <a:ea typeface="+mn-ea"/>
                <a:cs typeface="+mn-cs"/>
              </a:defRPr>
            </a:lvl7pPr>
            <a:lvl8pPr marL="2854989" algn="l" defTabSz="407856" rtl="0" eaLnBrk="1" latinLnBrk="0" hangingPunct="1">
              <a:defRPr sz="1700" kern="1200">
                <a:solidFill>
                  <a:schemeClr val="tx1"/>
                </a:solidFill>
                <a:latin typeface="+mn-lt"/>
                <a:ea typeface="+mn-ea"/>
                <a:cs typeface="+mn-cs"/>
              </a:defRPr>
            </a:lvl8pPr>
            <a:lvl9pPr marL="3262847" algn="l" defTabSz="407856" rtl="0" eaLnBrk="1" latinLnBrk="0" hangingPunct="1">
              <a:defRPr sz="1700" kern="1200">
                <a:solidFill>
                  <a:schemeClr val="tx1"/>
                </a:solidFill>
                <a:latin typeface="+mn-lt"/>
                <a:ea typeface="+mn-ea"/>
                <a:cs typeface="+mn-cs"/>
              </a:defRPr>
            </a:lvl9pPr>
          </a:lstStyle>
          <a:p>
            <a:fld id="{54CBD263-9D8D-4B7A-ABD4-51BA7D81E394}" type="slidenum">
              <a:rPr lang="en-US" smtClean="0">
                <a:solidFill>
                  <a:srgbClr val="00385F"/>
                </a:solidFill>
              </a:rPr>
              <a:pPr/>
              <a:t>‹#›</a:t>
            </a:fld>
            <a:endParaRPr lang="en-US">
              <a:solidFill>
                <a:srgbClr val="00385F"/>
              </a:solidFill>
            </a:endParaRPr>
          </a:p>
        </p:txBody>
      </p:sp>
      <p:sp>
        <p:nvSpPr>
          <p:cNvPr id="5" name="Content Placeholder 4"/>
          <p:cNvSpPr>
            <a:spLocks noGrp="1"/>
          </p:cNvSpPr>
          <p:nvPr>
            <p:ph sz="quarter" idx="10"/>
          </p:nvPr>
        </p:nvSpPr>
        <p:spPr>
          <a:xfrm>
            <a:off x="365760" y="822960"/>
            <a:ext cx="4151376" cy="585216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4"/>
          <p:cNvSpPr>
            <a:spLocks noGrp="1"/>
          </p:cNvSpPr>
          <p:nvPr>
            <p:ph sz="quarter" idx="11"/>
          </p:nvPr>
        </p:nvSpPr>
        <p:spPr>
          <a:xfrm>
            <a:off x="4626864" y="822960"/>
            <a:ext cx="4151376" cy="585216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093328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14" name="Title 13"/>
          <p:cNvSpPr>
            <a:spLocks noGrp="1"/>
          </p:cNvSpPr>
          <p:nvPr>
            <p:ph type="title"/>
          </p:nvPr>
        </p:nvSpPr>
        <p:spPr>
          <a:xfrm>
            <a:off x="365760" y="1680"/>
            <a:ext cx="8412480" cy="750797"/>
          </a:xfrm>
        </p:spPr>
        <p:txBody>
          <a:bodyPr/>
          <a:lstStyle/>
          <a:p>
            <a:r>
              <a:rPr lang="en-US"/>
              <a:t>Click to edit Master title style</a:t>
            </a:r>
          </a:p>
        </p:txBody>
      </p:sp>
      <p:sp>
        <p:nvSpPr>
          <p:cNvPr id="16" name="TextBox 15"/>
          <p:cNvSpPr txBox="1"/>
          <p:nvPr userDrawn="1"/>
        </p:nvSpPr>
        <p:spPr>
          <a:xfrm>
            <a:off x="1690437" y="6741605"/>
            <a:ext cx="5763126" cy="92333"/>
          </a:xfrm>
          <a:prstGeom prst="rect">
            <a:avLst/>
          </a:prstGeom>
        </p:spPr>
        <p:txBody>
          <a:bodyPr vert="horz" lIns="91440" tIns="45720" rIns="91440" bIns="45720" rtlCol="0" anchor="ctr"/>
          <a:lstStyle>
            <a:defPPr>
              <a:defRPr lang="en-US"/>
            </a:defPPr>
            <a:lvl1pPr algn="r">
              <a:defRPr sz="600" b="1">
                <a:solidFill>
                  <a:schemeClr val="accent1"/>
                </a:solidFill>
              </a:defRPr>
            </a:lvl1pPr>
          </a:lstStyle>
          <a:p>
            <a:pPr algn="ctr" defTabSz="407856"/>
            <a:r>
              <a:rPr lang="en-US" b="0">
                <a:solidFill>
                  <a:srgbClr val="00385F"/>
                </a:solidFill>
              </a:rPr>
              <a:t>Confidential – Best Buy internal use only.  Do not copy, publish, or distribute.  The material in this document is confidential to Best Buy.</a:t>
            </a:r>
          </a:p>
        </p:txBody>
      </p:sp>
      <p:sp>
        <p:nvSpPr>
          <p:cNvPr id="17" name="Slide Number Placeholder 6"/>
          <p:cNvSpPr txBox="1">
            <a:spLocks/>
          </p:cNvSpPr>
          <p:nvPr userDrawn="1"/>
        </p:nvSpPr>
        <p:spPr>
          <a:xfrm>
            <a:off x="8642850" y="6696776"/>
            <a:ext cx="501151" cy="137160"/>
          </a:xfrm>
          <a:prstGeom prst="rect">
            <a:avLst/>
          </a:prstGeom>
        </p:spPr>
        <p:txBody>
          <a:bodyPr vert="horz" lIns="91440" tIns="45720" rIns="91440" bIns="45720" rtlCol="0" anchor="ctr"/>
          <a:lstStyle>
            <a:defPPr>
              <a:defRPr lang="en-US"/>
            </a:defPPr>
            <a:lvl1pPr marL="0" algn="r" defTabSz="407856" rtl="0" eaLnBrk="1" latinLnBrk="0" hangingPunct="1">
              <a:defRPr sz="600" b="1" kern="1200">
                <a:solidFill>
                  <a:schemeClr val="accent1"/>
                </a:solidFill>
                <a:latin typeface="+mn-lt"/>
                <a:ea typeface="+mn-ea"/>
                <a:cs typeface="+mn-cs"/>
              </a:defRPr>
            </a:lvl1pPr>
            <a:lvl2pPr marL="407856" algn="l" defTabSz="407856" rtl="0" eaLnBrk="1" latinLnBrk="0" hangingPunct="1">
              <a:defRPr sz="1700" kern="1200">
                <a:solidFill>
                  <a:schemeClr val="tx1"/>
                </a:solidFill>
                <a:latin typeface="+mn-lt"/>
                <a:ea typeface="+mn-ea"/>
                <a:cs typeface="+mn-cs"/>
              </a:defRPr>
            </a:lvl2pPr>
            <a:lvl3pPr marL="815711" algn="l" defTabSz="407856" rtl="0" eaLnBrk="1" latinLnBrk="0" hangingPunct="1">
              <a:defRPr sz="1700" kern="1200">
                <a:solidFill>
                  <a:schemeClr val="tx1"/>
                </a:solidFill>
                <a:latin typeface="+mn-lt"/>
                <a:ea typeface="+mn-ea"/>
                <a:cs typeface="+mn-cs"/>
              </a:defRPr>
            </a:lvl3pPr>
            <a:lvl4pPr marL="1223569" algn="l" defTabSz="407856" rtl="0" eaLnBrk="1" latinLnBrk="0" hangingPunct="1">
              <a:defRPr sz="1700" kern="1200">
                <a:solidFill>
                  <a:schemeClr val="tx1"/>
                </a:solidFill>
                <a:latin typeface="+mn-lt"/>
                <a:ea typeface="+mn-ea"/>
                <a:cs typeface="+mn-cs"/>
              </a:defRPr>
            </a:lvl4pPr>
            <a:lvl5pPr marL="1631423" algn="l" defTabSz="407856" rtl="0" eaLnBrk="1" latinLnBrk="0" hangingPunct="1">
              <a:defRPr sz="1700" kern="1200">
                <a:solidFill>
                  <a:schemeClr val="tx1"/>
                </a:solidFill>
                <a:latin typeface="+mn-lt"/>
                <a:ea typeface="+mn-ea"/>
                <a:cs typeface="+mn-cs"/>
              </a:defRPr>
            </a:lvl5pPr>
            <a:lvl6pPr marL="2039280" algn="l" defTabSz="407856" rtl="0" eaLnBrk="1" latinLnBrk="0" hangingPunct="1">
              <a:defRPr sz="1700" kern="1200">
                <a:solidFill>
                  <a:schemeClr val="tx1"/>
                </a:solidFill>
                <a:latin typeface="+mn-lt"/>
                <a:ea typeface="+mn-ea"/>
                <a:cs typeface="+mn-cs"/>
              </a:defRPr>
            </a:lvl6pPr>
            <a:lvl7pPr marL="2447134" algn="l" defTabSz="407856" rtl="0" eaLnBrk="1" latinLnBrk="0" hangingPunct="1">
              <a:defRPr sz="1700" kern="1200">
                <a:solidFill>
                  <a:schemeClr val="tx1"/>
                </a:solidFill>
                <a:latin typeface="+mn-lt"/>
                <a:ea typeface="+mn-ea"/>
                <a:cs typeface="+mn-cs"/>
              </a:defRPr>
            </a:lvl7pPr>
            <a:lvl8pPr marL="2854989" algn="l" defTabSz="407856" rtl="0" eaLnBrk="1" latinLnBrk="0" hangingPunct="1">
              <a:defRPr sz="1700" kern="1200">
                <a:solidFill>
                  <a:schemeClr val="tx1"/>
                </a:solidFill>
                <a:latin typeface="+mn-lt"/>
                <a:ea typeface="+mn-ea"/>
                <a:cs typeface="+mn-cs"/>
              </a:defRPr>
            </a:lvl8pPr>
            <a:lvl9pPr marL="3262847" algn="l" defTabSz="407856" rtl="0" eaLnBrk="1" latinLnBrk="0" hangingPunct="1">
              <a:defRPr sz="1700" kern="1200">
                <a:solidFill>
                  <a:schemeClr val="tx1"/>
                </a:solidFill>
                <a:latin typeface="+mn-lt"/>
                <a:ea typeface="+mn-ea"/>
                <a:cs typeface="+mn-cs"/>
              </a:defRPr>
            </a:lvl9pPr>
          </a:lstStyle>
          <a:p>
            <a:fld id="{54CBD263-9D8D-4B7A-ABD4-51BA7D81E394}" type="slidenum">
              <a:rPr lang="en-US" smtClean="0">
                <a:solidFill>
                  <a:srgbClr val="00385F"/>
                </a:solidFill>
              </a:rPr>
              <a:pPr/>
              <a:t>‹#›</a:t>
            </a:fld>
            <a:endParaRPr lang="en-US">
              <a:solidFill>
                <a:srgbClr val="00385F"/>
              </a:solidFill>
            </a:endParaRPr>
          </a:p>
        </p:txBody>
      </p:sp>
      <p:sp>
        <p:nvSpPr>
          <p:cNvPr id="13" name="Content Placeholder 4"/>
          <p:cNvSpPr>
            <a:spLocks noGrp="1"/>
          </p:cNvSpPr>
          <p:nvPr>
            <p:ph sz="quarter" idx="13"/>
          </p:nvPr>
        </p:nvSpPr>
        <p:spPr>
          <a:xfrm>
            <a:off x="365760" y="822960"/>
            <a:ext cx="4151376" cy="292608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4"/>
          <p:cNvSpPr>
            <a:spLocks noGrp="1"/>
          </p:cNvSpPr>
          <p:nvPr>
            <p:ph sz="quarter" idx="11"/>
          </p:nvPr>
        </p:nvSpPr>
        <p:spPr>
          <a:xfrm>
            <a:off x="4626864" y="822960"/>
            <a:ext cx="4151376" cy="292608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9" name="Content Placeholder 4"/>
          <p:cNvSpPr>
            <a:spLocks noGrp="1"/>
          </p:cNvSpPr>
          <p:nvPr>
            <p:ph sz="quarter" idx="14"/>
          </p:nvPr>
        </p:nvSpPr>
        <p:spPr>
          <a:xfrm>
            <a:off x="365760" y="3759868"/>
            <a:ext cx="4151376" cy="292608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 name="Content Placeholder 4"/>
          <p:cNvSpPr>
            <a:spLocks noGrp="1"/>
          </p:cNvSpPr>
          <p:nvPr>
            <p:ph sz="quarter" idx="15"/>
          </p:nvPr>
        </p:nvSpPr>
        <p:spPr>
          <a:xfrm>
            <a:off x="4626864" y="3759868"/>
            <a:ext cx="4151376" cy="292608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821974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65760" y="826475"/>
            <a:ext cx="4151376" cy="457200"/>
          </a:xfrm>
          <a:prstGeom prst="rect">
            <a:avLst/>
          </a:prstGeom>
          <a:solidFill>
            <a:schemeClr val="accent1"/>
          </a:solidFill>
          <a:ln>
            <a:noFill/>
          </a:ln>
        </p:spPr>
        <p:txBody>
          <a:bodyPr anchor="ctr"/>
          <a:lstStyle>
            <a:lvl1pPr marL="0" indent="0">
              <a:buNone/>
              <a:defRPr sz="14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626864" y="826475"/>
            <a:ext cx="4151376" cy="457200"/>
          </a:xfrm>
          <a:prstGeom prst="rect">
            <a:avLst/>
          </a:prstGeom>
          <a:solidFill>
            <a:schemeClr val="accent1"/>
          </a:solidFill>
          <a:ln>
            <a:noFill/>
          </a:ln>
        </p:spPr>
        <p:txBody>
          <a:bodyPr anchor="ctr"/>
          <a:lstStyle>
            <a:lvl1pPr marL="0" indent="0">
              <a:buNone/>
              <a:defRPr sz="14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itle 15"/>
          <p:cNvSpPr>
            <a:spLocks noGrp="1"/>
          </p:cNvSpPr>
          <p:nvPr>
            <p:ph type="title"/>
          </p:nvPr>
        </p:nvSpPr>
        <p:spPr>
          <a:xfrm>
            <a:off x="365760" y="1680"/>
            <a:ext cx="8412480" cy="750797"/>
          </a:xfrm>
        </p:spPr>
        <p:txBody>
          <a:bodyPr/>
          <a:lstStyle/>
          <a:p>
            <a:r>
              <a:rPr lang="en-US"/>
              <a:t>Click to edit Master title style</a:t>
            </a:r>
          </a:p>
        </p:txBody>
      </p:sp>
      <p:sp>
        <p:nvSpPr>
          <p:cNvPr id="19" name="TextBox 18"/>
          <p:cNvSpPr txBox="1"/>
          <p:nvPr userDrawn="1"/>
        </p:nvSpPr>
        <p:spPr>
          <a:xfrm>
            <a:off x="1690437" y="6741605"/>
            <a:ext cx="5763126" cy="92333"/>
          </a:xfrm>
          <a:prstGeom prst="rect">
            <a:avLst/>
          </a:prstGeom>
        </p:spPr>
        <p:txBody>
          <a:bodyPr vert="horz" lIns="91440" tIns="45720" rIns="91440" bIns="45720" rtlCol="0" anchor="ctr"/>
          <a:lstStyle>
            <a:defPPr>
              <a:defRPr lang="en-US"/>
            </a:defPPr>
            <a:lvl1pPr algn="r">
              <a:defRPr sz="600" b="1">
                <a:solidFill>
                  <a:schemeClr val="accent1"/>
                </a:solidFill>
              </a:defRPr>
            </a:lvl1pPr>
          </a:lstStyle>
          <a:p>
            <a:pPr algn="ctr" defTabSz="407856"/>
            <a:r>
              <a:rPr lang="en-US" b="0">
                <a:solidFill>
                  <a:srgbClr val="00385F"/>
                </a:solidFill>
              </a:rPr>
              <a:t>Confidential – Best Buy internal use only.  Do not copy, publish, or distribute.  The material in this document is confidential to Best Buy.</a:t>
            </a:r>
          </a:p>
        </p:txBody>
      </p:sp>
      <p:sp>
        <p:nvSpPr>
          <p:cNvPr id="20" name="Slide Number Placeholder 6"/>
          <p:cNvSpPr txBox="1">
            <a:spLocks/>
          </p:cNvSpPr>
          <p:nvPr userDrawn="1"/>
        </p:nvSpPr>
        <p:spPr>
          <a:xfrm>
            <a:off x="8642850" y="6696776"/>
            <a:ext cx="501151" cy="137160"/>
          </a:xfrm>
          <a:prstGeom prst="rect">
            <a:avLst/>
          </a:prstGeom>
        </p:spPr>
        <p:txBody>
          <a:bodyPr vert="horz" lIns="91440" tIns="45720" rIns="91440" bIns="45720" rtlCol="0" anchor="ctr"/>
          <a:lstStyle>
            <a:defPPr>
              <a:defRPr lang="en-US"/>
            </a:defPPr>
            <a:lvl1pPr marL="0" algn="r" defTabSz="407856" rtl="0" eaLnBrk="1" latinLnBrk="0" hangingPunct="1">
              <a:defRPr sz="600" b="1" kern="1200">
                <a:solidFill>
                  <a:schemeClr val="accent1"/>
                </a:solidFill>
                <a:latin typeface="+mn-lt"/>
                <a:ea typeface="+mn-ea"/>
                <a:cs typeface="+mn-cs"/>
              </a:defRPr>
            </a:lvl1pPr>
            <a:lvl2pPr marL="407856" algn="l" defTabSz="407856" rtl="0" eaLnBrk="1" latinLnBrk="0" hangingPunct="1">
              <a:defRPr sz="1700" kern="1200">
                <a:solidFill>
                  <a:schemeClr val="tx1"/>
                </a:solidFill>
                <a:latin typeface="+mn-lt"/>
                <a:ea typeface="+mn-ea"/>
                <a:cs typeface="+mn-cs"/>
              </a:defRPr>
            </a:lvl2pPr>
            <a:lvl3pPr marL="815711" algn="l" defTabSz="407856" rtl="0" eaLnBrk="1" latinLnBrk="0" hangingPunct="1">
              <a:defRPr sz="1700" kern="1200">
                <a:solidFill>
                  <a:schemeClr val="tx1"/>
                </a:solidFill>
                <a:latin typeface="+mn-lt"/>
                <a:ea typeface="+mn-ea"/>
                <a:cs typeface="+mn-cs"/>
              </a:defRPr>
            </a:lvl3pPr>
            <a:lvl4pPr marL="1223569" algn="l" defTabSz="407856" rtl="0" eaLnBrk="1" latinLnBrk="0" hangingPunct="1">
              <a:defRPr sz="1700" kern="1200">
                <a:solidFill>
                  <a:schemeClr val="tx1"/>
                </a:solidFill>
                <a:latin typeface="+mn-lt"/>
                <a:ea typeface="+mn-ea"/>
                <a:cs typeface="+mn-cs"/>
              </a:defRPr>
            </a:lvl4pPr>
            <a:lvl5pPr marL="1631423" algn="l" defTabSz="407856" rtl="0" eaLnBrk="1" latinLnBrk="0" hangingPunct="1">
              <a:defRPr sz="1700" kern="1200">
                <a:solidFill>
                  <a:schemeClr val="tx1"/>
                </a:solidFill>
                <a:latin typeface="+mn-lt"/>
                <a:ea typeface="+mn-ea"/>
                <a:cs typeface="+mn-cs"/>
              </a:defRPr>
            </a:lvl5pPr>
            <a:lvl6pPr marL="2039280" algn="l" defTabSz="407856" rtl="0" eaLnBrk="1" latinLnBrk="0" hangingPunct="1">
              <a:defRPr sz="1700" kern="1200">
                <a:solidFill>
                  <a:schemeClr val="tx1"/>
                </a:solidFill>
                <a:latin typeface="+mn-lt"/>
                <a:ea typeface="+mn-ea"/>
                <a:cs typeface="+mn-cs"/>
              </a:defRPr>
            </a:lvl6pPr>
            <a:lvl7pPr marL="2447134" algn="l" defTabSz="407856" rtl="0" eaLnBrk="1" latinLnBrk="0" hangingPunct="1">
              <a:defRPr sz="1700" kern="1200">
                <a:solidFill>
                  <a:schemeClr val="tx1"/>
                </a:solidFill>
                <a:latin typeface="+mn-lt"/>
                <a:ea typeface="+mn-ea"/>
                <a:cs typeface="+mn-cs"/>
              </a:defRPr>
            </a:lvl7pPr>
            <a:lvl8pPr marL="2854989" algn="l" defTabSz="407856" rtl="0" eaLnBrk="1" latinLnBrk="0" hangingPunct="1">
              <a:defRPr sz="1700" kern="1200">
                <a:solidFill>
                  <a:schemeClr val="tx1"/>
                </a:solidFill>
                <a:latin typeface="+mn-lt"/>
                <a:ea typeface="+mn-ea"/>
                <a:cs typeface="+mn-cs"/>
              </a:defRPr>
            </a:lvl8pPr>
            <a:lvl9pPr marL="3262847" algn="l" defTabSz="407856" rtl="0" eaLnBrk="1" latinLnBrk="0" hangingPunct="1">
              <a:defRPr sz="1700" kern="1200">
                <a:solidFill>
                  <a:schemeClr val="tx1"/>
                </a:solidFill>
                <a:latin typeface="+mn-lt"/>
                <a:ea typeface="+mn-ea"/>
                <a:cs typeface="+mn-cs"/>
              </a:defRPr>
            </a:lvl9pPr>
          </a:lstStyle>
          <a:p>
            <a:fld id="{54CBD263-9D8D-4B7A-ABD4-51BA7D81E394}" type="slidenum">
              <a:rPr lang="en-US" smtClean="0">
                <a:solidFill>
                  <a:srgbClr val="00385F"/>
                </a:solidFill>
              </a:rPr>
              <a:pPr/>
              <a:t>‹#›</a:t>
            </a:fld>
            <a:endParaRPr lang="en-US">
              <a:solidFill>
                <a:srgbClr val="00385F"/>
              </a:solidFill>
            </a:endParaRPr>
          </a:p>
        </p:txBody>
      </p:sp>
      <p:sp>
        <p:nvSpPr>
          <p:cNvPr id="10" name="Content Placeholder 4"/>
          <p:cNvSpPr>
            <a:spLocks noGrp="1"/>
          </p:cNvSpPr>
          <p:nvPr>
            <p:ph sz="quarter" idx="13"/>
          </p:nvPr>
        </p:nvSpPr>
        <p:spPr>
          <a:xfrm>
            <a:off x="365760" y="1283675"/>
            <a:ext cx="4151376" cy="539496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4"/>
          <p:cNvSpPr>
            <a:spLocks noGrp="1"/>
          </p:cNvSpPr>
          <p:nvPr>
            <p:ph sz="quarter" idx="11"/>
          </p:nvPr>
        </p:nvSpPr>
        <p:spPr>
          <a:xfrm>
            <a:off x="4626864" y="1283675"/>
            <a:ext cx="4151376" cy="539496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68713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our Comparison">
    <p:spTree>
      <p:nvGrpSpPr>
        <p:cNvPr id="1" name=""/>
        <p:cNvGrpSpPr/>
        <p:nvPr/>
      </p:nvGrpSpPr>
      <p:grpSpPr>
        <a:xfrm>
          <a:off x="0" y="0"/>
          <a:ext cx="0" cy="0"/>
          <a:chOff x="0" y="0"/>
          <a:chExt cx="0" cy="0"/>
        </a:xfrm>
      </p:grpSpPr>
      <p:sp>
        <p:nvSpPr>
          <p:cNvPr id="13" name="Title 12"/>
          <p:cNvSpPr>
            <a:spLocks noGrp="1"/>
          </p:cNvSpPr>
          <p:nvPr>
            <p:ph type="title"/>
          </p:nvPr>
        </p:nvSpPr>
        <p:spPr>
          <a:xfrm>
            <a:off x="365760" y="1680"/>
            <a:ext cx="8412480" cy="750797"/>
          </a:xfrm>
        </p:spPr>
        <p:txBody>
          <a:bodyPr/>
          <a:lstStyle/>
          <a:p>
            <a:r>
              <a:rPr lang="en-US"/>
              <a:t>Click to edit Master title style</a:t>
            </a:r>
          </a:p>
        </p:txBody>
      </p:sp>
      <p:sp>
        <p:nvSpPr>
          <p:cNvPr id="16" name="Text Placeholder 2"/>
          <p:cNvSpPr>
            <a:spLocks noGrp="1"/>
          </p:cNvSpPr>
          <p:nvPr>
            <p:ph type="body" idx="12"/>
          </p:nvPr>
        </p:nvSpPr>
        <p:spPr>
          <a:xfrm>
            <a:off x="365760" y="826475"/>
            <a:ext cx="4151376" cy="457200"/>
          </a:xfrm>
          <a:prstGeom prst="rect">
            <a:avLst/>
          </a:prstGeom>
          <a:solidFill>
            <a:schemeClr val="accent1"/>
          </a:solidFill>
          <a:ln>
            <a:noFill/>
          </a:ln>
        </p:spPr>
        <p:txBody>
          <a:bodyPr anchor="ctr"/>
          <a:lstStyle>
            <a:lvl1pPr marL="0" indent="0">
              <a:buNone/>
              <a:defRPr sz="14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8" name="TextBox 17"/>
          <p:cNvSpPr txBox="1"/>
          <p:nvPr userDrawn="1"/>
        </p:nvSpPr>
        <p:spPr>
          <a:xfrm>
            <a:off x="1690437" y="6741605"/>
            <a:ext cx="5763126" cy="92333"/>
          </a:xfrm>
          <a:prstGeom prst="rect">
            <a:avLst/>
          </a:prstGeom>
        </p:spPr>
        <p:txBody>
          <a:bodyPr vert="horz" lIns="91440" tIns="45720" rIns="91440" bIns="45720" rtlCol="0" anchor="ctr"/>
          <a:lstStyle>
            <a:defPPr>
              <a:defRPr lang="en-US"/>
            </a:defPPr>
            <a:lvl1pPr algn="r">
              <a:defRPr sz="600" b="1">
                <a:solidFill>
                  <a:schemeClr val="accent1"/>
                </a:solidFill>
              </a:defRPr>
            </a:lvl1pPr>
          </a:lstStyle>
          <a:p>
            <a:pPr algn="ctr" defTabSz="407856"/>
            <a:r>
              <a:rPr lang="en-US" b="0">
                <a:solidFill>
                  <a:srgbClr val="00385F"/>
                </a:solidFill>
              </a:rPr>
              <a:t>Confidential – Best Buy internal use only.  Do not copy, publish, or distribute.  The material in this document is confidential to Best Buy.</a:t>
            </a:r>
          </a:p>
        </p:txBody>
      </p:sp>
      <p:sp>
        <p:nvSpPr>
          <p:cNvPr id="19" name="Slide Number Placeholder 6"/>
          <p:cNvSpPr txBox="1">
            <a:spLocks/>
          </p:cNvSpPr>
          <p:nvPr userDrawn="1"/>
        </p:nvSpPr>
        <p:spPr>
          <a:xfrm>
            <a:off x="8642850" y="6696776"/>
            <a:ext cx="501151" cy="137160"/>
          </a:xfrm>
          <a:prstGeom prst="rect">
            <a:avLst/>
          </a:prstGeom>
        </p:spPr>
        <p:txBody>
          <a:bodyPr vert="horz" lIns="91440" tIns="45720" rIns="91440" bIns="45720" rtlCol="0" anchor="ctr"/>
          <a:lstStyle>
            <a:defPPr>
              <a:defRPr lang="en-US"/>
            </a:defPPr>
            <a:lvl1pPr marL="0" algn="r" defTabSz="407856" rtl="0" eaLnBrk="1" latinLnBrk="0" hangingPunct="1">
              <a:defRPr sz="600" b="1" kern="1200">
                <a:solidFill>
                  <a:schemeClr val="accent1"/>
                </a:solidFill>
                <a:latin typeface="+mn-lt"/>
                <a:ea typeface="+mn-ea"/>
                <a:cs typeface="+mn-cs"/>
              </a:defRPr>
            </a:lvl1pPr>
            <a:lvl2pPr marL="407856" algn="l" defTabSz="407856" rtl="0" eaLnBrk="1" latinLnBrk="0" hangingPunct="1">
              <a:defRPr sz="1700" kern="1200">
                <a:solidFill>
                  <a:schemeClr val="tx1"/>
                </a:solidFill>
                <a:latin typeface="+mn-lt"/>
                <a:ea typeface="+mn-ea"/>
                <a:cs typeface="+mn-cs"/>
              </a:defRPr>
            </a:lvl2pPr>
            <a:lvl3pPr marL="815711" algn="l" defTabSz="407856" rtl="0" eaLnBrk="1" latinLnBrk="0" hangingPunct="1">
              <a:defRPr sz="1700" kern="1200">
                <a:solidFill>
                  <a:schemeClr val="tx1"/>
                </a:solidFill>
                <a:latin typeface="+mn-lt"/>
                <a:ea typeface="+mn-ea"/>
                <a:cs typeface="+mn-cs"/>
              </a:defRPr>
            </a:lvl3pPr>
            <a:lvl4pPr marL="1223569" algn="l" defTabSz="407856" rtl="0" eaLnBrk="1" latinLnBrk="0" hangingPunct="1">
              <a:defRPr sz="1700" kern="1200">
                <a:solidFill>
                  <a:schemeClr val="tx1"/>
                </a:solidFill>
                <a:latin typeface="+mn-lt"/>
                <a:ea typeface="+mn-ea"/>
                <a:cs typeface="+mn-cs"/>
              </a:defRPr>
            </a:lvl4pPr>
            <a:lvl5pPr marL="1631423" algn="l" defTabSz="407856" rtl="0" eaLnBrk="1" latinLnBrk="0" hangingPunct="1">
              <a:defRPr sz="1700" kern="1200">
                <a:solidFill>
                  <a:schemeClr val="tx1"/>
                </a:solidFill>
                <a:latin typeface="+mn-lt"/>
                <a:ea typeface="+mn-ea"/>
                <a:cs typeface="+mn-cs"/>
              </a:defRPr>
            </a:lvl5pPr>
            <a:lvl6pPr marL="2039280" algn="l" defTabSz="407856" rtl="0" eaLnBrk="1" latinLnBrk="0" hangingPunct="1">
              <a:defRPr sz="1700" kern="1200">
                <a:solidFill>
                  <a:schemeClr val="tx1"/>
                </a:solidFill>
                <a:latin typeface="+mn-lt"/>
                <a:ea typeface="+mn-ea"/>
                <a:cs typeface="+mn-cs"/>
              </a:defRPr>
            </a:lvl6pPr>
            <a:lvl7pPr marL="2447134" algn="l" defTabSz="407856" rtl="0" eaLnBrk="1" latinLnBrk="0" hangingPunct="1">
              <a:defRPr sz="1700" kern="1200">
                <a:solidFill>
                  <a:schemeClr val="tx1"/>
                </a:solidFill>
                <a:latin typeface="+mn-lt"/>
                <a:ea typeface="+mn-ea"/>
                <a:cs typeface="+mn-cs"/>
              </a:defRPr>
            </a:lvl7pPr>
            <a:lvl8pPr marL="2854989" algn="l" defTabSz="407856" rtl="0" eaLnBrk="1" latinLnBrk="0" hangingPunct="1">
              <a:defRPr sz="1700" kern="1200">
                <a:solidFill>
                  <a:schemeClr val="tx1"/>
                </a:solidFill>
                <a:latin typeface="+mn-lt"/>
                <a:ea typeface="+mn-ea"/>
                <a:cs typeface="+mn-cs"/>
              </a:defRPr>
            </a:lvl8pPr>
            <a:lvl9pPr marL="3262847" algn="l" defTabSz="407856" rtl="0" eaLnBrk="1" latinLnBrk="0" hangingPunct="1">
              <a:defRPr sz="1700" kern="1200">
                <a:solidFill>
                  <a:schemeClr val="tx1"/>
                </a:solidFill>
                <a:latin typeface="+mn-lt"/>
                <a:ea typeface="+mn-ea"/>
                <a:cs typeface="+mn-cs"/>
              </a:defRPr>
            </a:lvl9pPr>
          </a:lstStyle>
          <a:p>
            <a:fld id="{54CBD263-9D8D-4B7A-ABD4-51BA7D81E394}" type="slidenum">
              <a:rPr lang="en-US" smtClean="0">
                <a:solidFill>
                  <a:srgbClr val="00385F"/>
                </a:solidFill>
              </a:rPr>
              <a:pPr/>
              <a:t>‹#›</a:t>
            </a:fld>
            <a:endParaRPr lang="en-US">
              <a:solidFill>
                <a:srgbClr val="00385F"/>
              </a:solidFill>
            </a:endParaRPr>
          </a:p>
        </p:txBody>
      </p:sp>
      <p:sp>
        <p:nvSpPr>
          <p:cNvPr id="9" name="Text Placeholder 2"/>
          <p:cNvSpPr>
            <a:spLocks noGrp="1"/>
          </p:cNvSpPr>
          <p:nvPr>
            <p:ph type="body" idx="13"/>
          </p:nvPr>
        </p:nvSpPr>
        <p:spPr>
          <a:xfrm>
            <a:off x="365760" y="3751299"/>
            <a:ext cx="4151376" cy="457200"/>
          </a:xfrm>
          <a:prstGeom prst="rect">
            <a:avLst/>
          </a:prstGeom>
          <a:solidFill>
            <a:schemeClr val="accent1"/>
          </a:solidFill>
          <a:ln>
            <a:noFill/>
          </a:ln>
        </p:spPr>
        <p:txBody>
          <a:bodyPr anchor="ctr"/>
          <a:lstStyle>
            <a:lvl1pPr marL="0" indent="0">
              <a:buNone/>
              <a:defRPr sz="14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Text Placeholder 2"/>
          <p:cNvSpPr>
            <a:spLocks noGrp="1"/>
          </p:cNvSpPr>
          <p:nvPr>
            <p:ph type="body" idx="15"/>
          </p:nvPr>
        </p:nvSpPr>
        <p:spPr>
          <a:xfrm>
            <a:off x="4626864" y="826475"/>
            <a:ext cx="4151376" cy="457200"/>
          </a:xfrm>
          <a:prstGeom prst="rect">
            <a:avLst/>
          </a:prstGeom>
          <a:solidFill>
            <a:schemeClr val="accent1"/>
          </a:solidFill>
          <a:ln>
            <a:noFill/>
          </a:ln>
        </p:spPr>
        <p:txBody>
          <a:bodyPr anchor="ctr"/>
          <a:lstStyle>
            <a:lvl1pPr marL="0" indent="0">
              <a:buNone/>
              <a:defRPr sz="14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5" name="Text Placeholder 2"/>
          <p:cNvSpPr>
            <a:spLocks noGrp="1"/>
          </p:cNvSpPr>
          <p:nvPr>
            <p:ph type="body" idx="17"/>
          </p:nvPr>
        </p:nvSpPr>
        <p:spPr>
          <a:xfrm>
            <a:off x="4626864" y="3751299"/>
            <a:ext cx="4151376" cy="457200"/>
          </a:xfrm>
          <a:prstGeom prst="rect">
            <a:avLst/>
          </a:prstGeom>
          <a:solidFill>
            <a:schemeClr val="accent1"/>
          </a:solidFill>
          <a:ln>
            <a:noFill/>
          </a:ln>
        </p:spPr>
        <p:txBody>
          <a:bodyPr anchor="ctr"/>
          <a:lstStyle>
            <a:lvl1pPr marL="0" indent="0">
              <a:buNone/>
              <a:defRPr sz="1400" b="1" cap="all"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4" name="Content Placeholder 4"/>
          <p:cNvSpPr>
            <a:spLocks noGrp="1"/>
          </p:cNvSpPr>
          <p:nvPr>
            <p:ph sz="quarter" idx="18"/>
          </p:nvPr>
        </p:nvSpPr>
        <p:spPr>
          <a:xfrm>
            <a:off x="365760" y="1283675"/>
            <a:ext cx="4151376" cy="246888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2" name="Content Placeholder 4"/>
          <p:cNvSpPr>
            <a:spLocks noGrp="1"/>
          </p:cNvSpPr>
          <p:nvPr>
            <p:ph sz="quarter" idx="11"/>
          </p:nvPr>
        </p:nvSpPr>
        <p:spPr>
          <a:xfrm>
            <a:off x="4626864" y="1283675"/>
            <a:ext cx="4151376" cy="246888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3" name="Content Placeholder 4"/>
          <p:cNvSpPr>
            <a:spLocks noGrp="1"/>
          </p:cNvSpPr>
          <p:nvPr>
            <p:ph sz="quarter" idx="19"/>
          </p:nvPr>
        </p:nvSpPr>
        <p:spPr>
          <a:xfrm>
            <a:off x="365760" y="4207243"/>
            <a:ext cx="4151376" cy="246888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4" name="Content Placeholder 4"/>
          <p:cNvSpPr>
            <a:spLocks noGrp="1"/>
          </p:cNvSpPr>
          <p:nvPr>
            <p:ph sz="quarter" idx="20"/>
          </p:nvPr>
        </p:nvSpPr>
        <p:spPr>
          <a:xfrm>
            <a:off x="4626864" y="4207243"/>
            <a:ext cx="4151376" cy="246888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888062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5760" y="1680"/>
            <a:ext cx="8412480" cy="750797"/>
          </a:xfrm>
          <a:prstGeom prst="rect">
            <a:avLst/>
          </a:prstGeom>
        </p:spPr>
        <p:txBody>
          <a:bodyPr vert="horz" lIns="91440" tIns="45720" rIns="91440" bIns="45720" rtlCol="0" anchor="b">
            <a:noAutofit/>
          </a:bodyPr>
          <a:lstStyle/>
          <a:p>
            <a:endParaRPr lang="en-US"/>
          </a:p>
        </p:txBody>
      </p:sp>
      <p:sp>
        <p:nvSpPr>
          <p:cNvPr id="3" name="Text Placeholder 2"/>
          <p:cNvSpPr>
            <a:spLocks noGrp="1"/>
          </p:cNvSpPr>
          <p:nvPr>
            <p:ph type="body" idx="1"/>
          </p:nvPr>
        </p:nvSpPr>
        <p:spPr>
          <a:xfrm>
            <a:off x="365760" y="889348"/>
            <a:ext cx="8412480" cy="528761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32855295"/>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dt="0"/>
  <p:txStyles>
    <p:titleStyle>
      <a:lvl1pPr algn="l" defTabSz="732306" rtl="0" eaLnBrk="1" latinLnBrk="0" hangingPunct="1">
        <a:lnSpc>
          <a:spcPct val="80000"/>
        </a:lnSpc>
        <a:spcBef>
          <a:spcPct val="0"/>
        </a:spcBef>
        <a:buNone/>
        <a:defRPr lang="en-US" sz="2600" b="1" i="0" kern="1200" cap="all" baseline="0" dirty="0">
          <a:solidFill>
            <a:schemeClr val="accent1"/>
          </a:solidFill>
          <a:latin typeface="Avenir Next for Best Buy"/>
          <a:ea typeface="+mj-ea"/>
          <a:cs typeface="+mj-cs"/>
        </a:defRPr>
      </a:lvl1pPr>
    </p:titleStyle>
    <p:bodyStyle>
      <a:lvl1pPr marL="182880" indent="-182880" algn="l" defTabSz="732306" rtl="0" eaLnBrk="1" latinLnBrk="0" hangingPunct="1">
        <a:lnSpc>
          <a:spcPct val="100000"/>
        </a:lnSpc>
        <a:spcBef>
          <a:spcPts val="0"/>
        </a:spcBef>
        <a:spcAft>
          <a:spcPts val="300"/>
        </a:spcAft>
        <a:buFont typeface="Arial" pitchFamily="34" charset="0"/>
        <a:buChar char="•"/>
        <a:defRPr lang="en-US" sz="1200" b="0" i="0" kern="1200" baseline="0" dirty="0" smtClean="0">
          <a:solidFill>
            <a:schemeClr val="tx1"/>
          </a:solidFill>
          <a:latin typeface="Avenir Next for Best Buy" panose="020B0503020202020204" pitchFamily="34" charset="0"/>
          <a:ea typeface="+mn-ea"/>
          <a:cs typeface="+mn-cs"/>
        </a:defRPr>
      </a:lvl1pPr>
      <a:lvl2pPr marL="365760" indent="-182880" algn="l" defTabSz="732306" rtl="0" eaLnBrk="1" latinLnBrk="0" hangingPunct="1">
        <a:lnSpc>
          <a:spcPct val="100000"/>
        </a:lnSpc>
        <a:spcBef>
          <a:spcPts val="0"/>
        </a:spcBef>
        <a:spcAft>
          <a:spcPts val="300"/>
        </a:spcAft>
        <a:buFont typeface="Arial" pitchFamily="34" charset="0"/>
        <a:buChar char="•"/>
        <a:defRPr lang="en-US" sz="1200" b="0" i="0" kern="1200" baseline="0" dirty="0" smtClean="0">
          <a:solidFill>
            <a:schemeClr val="tx1"/>
          </a:solidFill>
          <a:latin typeface="Avenir Next for Best Buy" pitchFamily="34" charset="0"/>
          <a:ea typeface="+mn-ea"/>
          <a:cs typeface="+mn-cs"/>
        </a:defRPr>
      </a:lvl2pPr>
      <a:lvl3pPr marL="548640" indent="-182880" algn="l" defTabSz="732306" rtl="0" eaLnBrk="1" latinLnBrk="0" hangingPunct="1">
        <a:lnSpc>
          <a:spcPct val="100000"/>
        </a:lnSpc>
        <a:spcBef>
          <a:spcPts val="0"/>
        </a:spcBef>
        <a:spcAft>
          <a:spcPts val="300"/>
        </a:spcAft>
        <a:buFont typeface="Arial" panose="020B0604020202020204" pitchFamily="34" charset="0"/>
        <a:buChar char="•"/>
        <a:defRPr lang="en-US" sz="1200" b="0" i="0" kern="1200" baseline="0" dirty="0" smtClean="0">
          <a:solidFill>
            <a:schemeClr val="tx1"/>
          </a:solidFill>
          <a:latin typeface="Avenir Next for Best Buy" pitchFamily="34" charset="0"/>
          <a:ea typeface="+mn-ea"/>
          <a:cs typeface="+mn-cs"/>
        </a:defRPr>
      </a:lvl3pPr>
      <a:lvl4pPr marL="731520" indent="-182880" algn="l" defTabSz="732306" rtl="0" eaLnBrk="1" latinLnBrk="0" hangingPunct="1">
        <a:lnSpc>
          <a:spcPct val="100000"/>
        </a:lnSpc>
        <a:spcBef>
          <a:spcPts val="0"/>
        </a:spcBef>
        <a:spcAft>
          <a:spcPts val="300"/>
        </a:spcAft>
        <a:buFont typeface="Arial" pitchFamily="34" charset="0"/>
        <a:buChar char="•"/>
        <a:defRPr lang="en-US" sz="1200" b="0" i="0" kern="1200" baseline="0" dirty="0" smtClean="0">
          <a:solidFill>
            <a:schemeClr val="tx1"/>
          </a:solidFill>
          <a:latin typeface="Avenir Next for Best Buy" pitchFamily="34" charset="0"/>
          <a:ea typeface="+mn-ea"/>
          <a:cs typeface="+mn-cs"/>
        </a:defRPr>
      </a:lvl4pPr>
      <a:lvl5pPr marL="914400" indent="-182880" algn="l" defTabSz="732306" rtl="0" eaLnBrk="1" latinLnBrk="0" hangingPunct="1">
        <a:lnSpc>
          <a:spcPct val="100000"/>
        </a:lnSpc>
        <a:spcBef>
          <a:spcPts val="0"/>
        </a:spcBef>
        <a:spcAft>
          <a:spcPts val="300"/>
        </a:spcAft>
        <a:buFont typeface="Arial" panose="020B0604020202020204" pitchFamily="34" charset="0"/>
        <a:buChar char="•"/>
        <a:defRPr lang="en-US" sz="1200" b="0" i="0" kern="1200" baseline="0" dirty="0">
          <a:solidFill>
            <a:schemeClr val="tx1"/>
          </a:solidFill>
          <a:latin typeface="Avenir Next for Best Buy" pitchFamily="34" charset="0"/>
          <a:ea typeface="+mn-ea"/>
          <a:cs typeface="+mn-cs"/>
        </a:defRPr>
      </a:lvl5pPr>
      <a:lvl6pPr marL="957438" indent="-176738" algn="l" defTabSz="732306" rtl="0" eaLnBrk="1" latinLnBrk="0" hangingPunct="1">
        <a:lnSpc>
          <a:spcPct val="100000"/>
        </a:lnSpc>
        <a:spcBef>
          <a:spcPts val="0"/>
        </a:spcBef>
        <a:spcAft>
          <a:spcPts val="300"/>
        </a:spcAft>
        <a:buFont typeface="Arial" pitchFamily="34" charset="0"/>
        <a:buChar char="•"/>
        <a:defRPr sz="1200" kern="1200" baseline="0">
          <a:solidFill>
            <a:schemeClr val="tx1"/>
          </a:solidFill>
          <a:latin typeface="Avenir Next for Best Buy" pitchFamily="34" charset="0"/>
          <a:ea typeface="+mn-ea"/>
          <a:cs typeface="+mn-cs"/>
        </a:defRPr>
      </a:lvl6pPr>
      <a:lvl7pPr marL="2379997" indent="-183077" algn="l" defTabSz="732306" rtl="0" eaLnBrk="1" latinLnBrk="0" hangingPunct="1">
        <a:spcBef>
          <a:spcPct val="20000"/>
        </a:spcBef>
        <a:buFont typeface="Arial" pitchFamily="34" charset="0"/>
        <a:buChar char="•"/>
        <a:defRPr sz="1600" kern="1200">
          <a:solidFill>
            <a:schemeClr val="tx1"/>
          </a:solidFill>
          <a:latin typeface="+mn-lt"/>
          <a:ea typeface="+mn-ea"/>
          <a:cs typeface="+mn-cs"/>
        </a:defRPr>
      </a:lvl7pPr>
      <a:lvl8pPr marL="2746151" indent="-183077" algn="l" defTabSz="732306" rtl="0" eaLnBrk="1" latinLnBrk="0" hangingPunct="1">
        <a:spcBef>
          <a:spcPct val="20000"/>
        </a:spcBef>
        <a:buFont typeface="Arial" pitchFamily="34" charset="0"/>
        <a:buChar char="•"/>
        <a:defRPr sz="1600" kern="1200">
          <a:solidFill>
            <a:schemeClr val="tx1"/>
          </a:solidFill>
          <a:latin typeface="+mn-lt"/>
          <a:ea typeface="+mn-ea"/>
          <a:cs typeface="+mn-cs"/>
        </a:defRPr>
      </a:lvl8pPr>
      <a:lvl9pPr marL="3112303" indent="-183077" algn="l" defTabSz="732306" rtl="0" eaLnBrk="1" latinLnBrk="0" hangingPunct="1">
        <a:spcBef>
          <a:spcPct val="20000"/>
        </a:spcBef>
        <a:buFont typeface="Arial" pitchFamily="34" charset="0"/>
        <a:buChar char="•"/>
        <a:defRPr sz="1600" kern="1200">
          <a:solidFill>
            <a:schemeClr val="tx1"/>
          </a:solidFill>
          <a:latin typeface="+mn-lt"/>
          <a:ea typeface="+mn-ea"/>
          <a:cs typeface="+mn-cs"/>
        </a:defRPr>
      </a:lvl9pPr>
    </p:bodyStyle>
    <p:otherStyle>
      <a:defPPr>
        <a:defRPr lang="en-US"/>
      </a:defPPr>
      <a:lvl1pPr marL="0" algn="l" defTabSz="732306" rtl="0" eaLnBrk="1" latinLnBrk="0" hangingPunct="1">
        <a:defRPr sz="1400" kern="1200">
          <a:solidFill>
            <a:schemeClr val="tx1"/>
          </a:solidFill>
          <a:latin typeface="+mn-lt"/>
          <a:ea typeface="+mn-ea"/>
          <a:cs typeface="+mn-cs"/>
        </a:defRPr>
      </a:lvl1pPr>
      <a:lvl2pPr marL="366155" algn="l" defTabSz="732306" rtl="0" eaLnBrk="1" latinLnBrk="0" hangingPunct="1">
        <a:defRPr sz="1400" kern="1200">
          <a:solidFill>
            <a:schemeClr val="tx1"/>
          </a:solidFill>
          <a:latin typeface="+mn-lt"/>
          <a:ea typeface="+mn-ea"/>
          <a:cs typeface="+mn-cs"/>
        </a:defRPr>
      </a:lvl2pPr>
      <a:lvl3pPr marL="732306" algn="l" defTabSz="732306" rtl="0" eaLnBrk="1" latinLnBrk="0" hangingPunct="1">
        <a:defRPr sz="1400" kern="1200">
          <a:solidFill>
            <a:schemeClr val="tx1"/>
          </a:solidFill>
          <a:latin typeface="+mn-lt"/>
          <a:ea typeface="+mn-ea"/>
          <a:cs typeface="+mn-cs"/>
        </a:defRPr>
      </a:lvl3pPr>
      <a:lvl4pPr marL="1098460" algn="l" defTabSz="732306" rtl="0" eaLnBrk="1" latinLnBrk="0" hangingPunct="1">
        <a:defRPr sz="1400" kern="1200">
          <a:solidFill>
            <a:schemeClr val="tx1"/>
          </a:solidFill>
          <a:latin typeface="+mn-lt"/>
          <a:ea typeface="+mn-ea"/>
          <a:cs typeface="+mn-cs"/>
        </a:defRPr>
      </a:lvl4pPr>
      <a:lvl5pPr marL="1464613" algn="l" defTabSz="732306" rtl="0" eaLnBrk="1" latinLnBrk="0" hangingPunct="1">
        <a:defRPr sz="1400" kern="1200">
          <a:solidFill>
            <a:schemeClr val="tx1"/>
          </a:solidFill>
          <a:latin typeface="+mn-lt"/>
          <a:ea typeface="+mn-ea"/>
          <a:cs typeface="+mn-cs"/>
        </a:defRPr>
      </a:lvl5pPr>
      <a:lvl6pPr marL="1830767" algn="l" defTabSz="732306" rtl="0" eaLnBrk="1" latinLnBrk="0" hangingPunct="1">
        <a:defRPr sz="1400" kern="1200">
          <a:solidFill>
            <a:schemeClr val="tx1"/>
          </a:solidFill>
          <a:latin typeface="+mn-lt"/>
          <a:ea typeface="+mn-ea"/>
          <a:cs typeface="+mn-cs"/>
        </a:defRPr>
      </a:lvl6pPr>
      <a:lvl7pPr marL="2196919" algn="l" defTabSz="732306" rtl="0" eaLnBrk="1" latinLnBrk="0" hangingPunct="1">
        <a:defRPr sz="1400" kern="1200">
          <a:solidFill>
            <a:schemeClr val="tx1"/>
          </a:solidFill>
          <a:latin typeface="+mn-lt"/>
          <a:ea typeface="+mn-ea"/>
          <a:cs typeface="+mn-cs"/>
        </a:defRPr>
      </a:lvl7pPr>
      <a:lvl8pPr marL="2563073" algn="l" defTabSz="732306" rtl="0" eaLnBrk="1" latinLnBrk="0" hangingPunct="1">
        <a:defRPr sz="1400" kern="1200">
          <a:solidFill>
            <a:schemeClr val="tx1"/>
          </a:solidFill>
          <a:latin typeface="+mn-lt"/>
          <a:ea typeface="+mn-ea"/>
          <a:cs typeface="+mn-cs"/>
        </a:defRPr>
      </a:lvl8pPr>
      <a:lvl9pPr marL="2929226" algn="l" defTabSz="732306"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0.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a:extLst>
              <a:ext uri="{FF2B5EF4-FFF2-40B4-BE49-F238E27FC236}">
                <a16:creationId xmlns:a16="http://schemas.microsoft.com/office/drawing/2014/main" id="{662681C3-4ACE-4D9C-8002-BD55F181D85F}"/>
              </a:ext>
            </a:extLst>
          </p:cNvPr>
          <p:cNvSpPr txBox="1">
            <a:spLocks/>
          </p:cNvSpPr>
          <p:nvPr/>
        </p:nvSpPr>
        <p:spPr>
          <a:xfrm>
            <a:off x="2895600" y="3124200"/>
            <a:ext cx="5897880" cy="1733549"/>
          </a:xfrm>
          <a:prstGeom prst="rect">
            <a:avLst/>
          </a:prstGeom>
        </p:spPr>
        <p:txBody>
          <a:bodyPr>
            <a:noAutofit/>
          </a:bodyPr>
          <a:lstStyle>
            <a:lvl1pPr algn="l" defTabSz="732306" rtl="0" eaLnBrk="1" latinLnBrk="0" hangingPunct="1">
              <a:lnSpc>
                <a:spcPct val="80000"/>
              </a:lnSpc>
              <a:spcBef>
                <a:spcPct val="0"/>
              </a:spcBef>
              <a:buNone/>
              <a:defRPr lang="en-US" sz="2600" b="1" i="0" kern="1200" cap="all" baseline="0" dirty="0">
                <a:solidFill>
                  <a:schemeClr val="accent1"/>
                </a:solidFill>
                <a:latin typeface="Avenir Next for Best Buy"/>
                <a:ea typeface="+mj-ea"/>
                <a:cs typeface="+mj-cs"/>
              </a:defRPr>
            </a:lvl1pPr>
          </a:lstStyle>
          <a:p>
            <a:r>
              <a:rPr lang="en-US" sz="5400" i="1"/>
              <a:t>ACTIVITY-</a:t>
            </a:r>
            <a:r>
              <a:rPr lang="en-US" sz="5400"/>
              <a:t>Making Choices</a:t>
            </a:r>
          </a:p>
        </p:txBody>
      </p:sp>
      <p:pic>
        <p:nvPicPr>
          <p:cNvPr id="1027" name="Picture 17" descr="image006">
            <a:extLst>
              <a:ext uri="{FF2B5EF4-FFF2-40B4-BE49-F238E27FC236}">
                <a16:creationId xmlns:a16="http://schemas.microsoft.com/office/drawing/2014/main" id="{DE1E8F99-B235-45B3-9CBE-65F24868DA51}"/>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54566"/>
          <a:stretch/>
        </p:blipFill>
        <p:spPr bwMode="auto">
          <a:xfrm>
            <a:off x="655320" y="2057400"/>
            <a:ext cx="2240280" cy="2426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7" descr="image006">
            <a:extLst>
              <a:ext uri="{FF2B5EF4-FFF2-40B4-BE49-F238E27FC236}">
                <a16:creationId xmlns:a16="http://schemas.microsoft.com/office/drawing/2014/main" id="{4FCA7F91-CF6C-4B5B-9479-3EDB519B7423}"/>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43602"/>
          <a:stretch/>
        </p:blipFill>
        <p:spPr bwMode="auto">
          <a:xfrm>
            <a:off x="7650228" y="5562600"/>
            <a:ext cx="1181352" cy="10308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964075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a:extLst>
              <a:ext uri="{FF2B5EF4-FFF2-40B4-BE49-F238E27FC236}">
                <a16:creationId xmlns:a16="http://schemas.microsoft.com/office/drawing/2014/main" id="{D759A688-0952-4061-A160-FE30FB56F566}"/>
              </a:ext>
            </a:extLst>
          </p:cNvPr>
          <p:cNvSpPr txBox="1">
            <a:spLocks/>
          </p:cNvSpPr>
          <p:nvPr/>
        </p:nvSpPr>
        <p:spPr>
          <a:xfrm>
            <a:off x="647952" y="419098"/>
            <a:ext cx="8229600" cy="1143000"/>
          </a:xfrm>
          <a:prstGeom prst="rect">
            <a:avLst/>
          </a:prstGeom>
        </p:spPr>
        <p:txBody>
          <a:bodyPr vert="horz" lIns="91440" tIns="45720" rIns="91440" bIns="45720" rtlCol="0" anchor="b">
            <a:noAutofit/>
          </a:bodyPr>
          <a:lstStyle>
            <a:lvl1pPr algn="l" defTabSz="732306" rtl="0" eaLnBrk="1" latinLnBrk="0" hangingPunct="1">
              <a:lnSpc>
                <a:spcPct val="80000"/>
              </a:lnSpc>
              <a:spcBef>
                <a:spcPct val="0"/>
              </a:spcBef>
              <a:buNone/>
              <a:defRPr lang="en-US" sz="2600" b="1" i="0" kern="1200" cap="all" baseline="0" dirty="0">
                <a:solidFill>
                  <a:schemeClr val="accent1"/>
                </a:solidFill>
                <a:latin typeface="Avenir Next for Best Buy"/>
                <a:ea typeface="+mj-ea"/>
                <a:cs typeface="+mj-cs"/>
              </a:defRPr>
            </a:lvl1pPr>
          </a:lstStyle>
          <a:p>
            <a:r>
              <a:rPr lang="en-US" i="1"/>
              <a:t>Activity</a:t>
            </a:r>
            <a:r>
              <a:rPr lang="en-US"/>
              <a:t> – Making Choices</a:t>
            </a:r>
          </a:p>
        </p:txBody>
      </p:sp>
      <p:sp>
        <p:nvSpPr>
          <p:cNvPr id="3" name="Content Placeholder 1">
            <a:extLst>
              <a:ext uri="{FF2B5EF4-FFF2-40B4-BE49-F238E27FC236}">
                <a16:creationId xmlns:a16="http://schemas.microsoft.com/office/drawing/2014/main" id="{252F470D-ABF1-4C77-853B-22248B02A2ED}"/>
              </a:ext>
            </a:extLst>
          </p:cNvPr>
          <p:cNvSpPr txBox="1">
            <a:spLocks/>
          </p:cNvSpPr>
          <p:nvPr/>
        </p:nvSpPr>
        <p:spPr>
          <a:xfrm>
            <a:off x="495300" y="1607218"/>
            <a:ext cx="8153400" cy="3643563"/>
          </a:xfrm>
          <a:prstGeom prst="rect">
            <a:avLst/>
          </a:prstGeom>
        </p:spPr>
        <p:txBody>
          <a:bodyPr vert="horz" lIns="91440" tIns="45720" rIns="91440" bIns="45720" rtlCol="0">
            <a:normAutofit/>
          </a:bodyPr>
          <a:lstStyle>
            <a:lvl1pPr marL="342900" indent="-342900" algn="l" defTabSz="914400" rtl="0" eaLnBrk="1" latinLnBrk="0" hangingPunct="1">
              <a:lnSpc>
                <a:spcPct val="100000"/>
              </a:lnSpc>
              <a:spcBef>
                <a:spcPct val="20000"/>
              </a:spcBef>
              <a:spcAft>
                <a:spcPts val="300"/>
              </a:spcAft>
              <a:buClr>
                <a:srgbClr val="10167F"/>
              </a:buClr>
              <a:buFont typeface="Arial" panose="020B0604020202020204" pitchFamily="34" charset="0"/>
              <a:buChar char="•"/>
              <a:defRPr lang="en-US" sz="2800" b="0" i="0" kern="1200" baseline="0">
                <a:solidFill>
                  <a:schemeClr val="tx1"/>
                </a:solidFill>
                <a:latin typeface="Arial"/>
                <a:ea typeface="+mn-ea"/>
                <a:cs typeface="+mn-cs"/>
              </a:defRPr>
            </a:lvl1pPr>
            <a:lvl2pPr marL="742950" indent="-285750" algn="l" defTabSz="914400" rtl="0" eaLnBrk="1" latinLnBrk="0" hangingPunct="1">
              <a:lnSpc>
                <a:spcPct val="100000"/>
              </a:lnSpc>
              <a:spcBef>
                <a:spcPct val="20000"/>
              </a:spcBef>
              <a:spcAft>
                <a:spcPts val="300"/>
              </a:spcAft>
              <a:buClr>
                <a:srgbClr val="10167F"/>
              </a:buClr>
              <a:buFont typeface="Arial" panose="020B0604020202020204" pitchFamily="34" charset="0"/>
              <a:buChar char="–"/>
              <a:defRPr lang="en-US" sz="2400" b="0" i="0" kern="1200" baseline="0">
                <a:solidFill>
                  <a:schemeClr val="tx1"/>
                </a:solidFill>
                <a:latin typeface="Arial"/>
                <a:ea typeface="+mn-ea"/>
                <a:cs typeface="+mn-cs"/>
              </a:defRPr>
            </a:lvl2pPr>
            <a:lvl3pPr marL="1143000" indent="-228600" algn="l" defTabSz="914400" rtl="0" eaLnBrk="1" latinLnBrk="0" hangingPunct="1">
              <a:lnSpc>
                <a:spcPct val="100000"/>
              </a:lnSpc>
              <a:spcBef>
                <a:spcPct val="20000"/>
              </a:spcBef>
              <a:spcAft>
                <a:spcPts val="300"/>
              </a:spcAft>
              <a:buClr>
                <a:srgbClr val="10167F"/>
              </a:buClr>
              <a:buFont typeface="Arial" panose="020B0604020202020204" pitchFamily="34" charset="0"/>
              <a:buChar char="•"/>
              <a:defRPr lang="en-US" sz="2000" b="0" i="0" kern="1200" baseline="0">
                <a:solidFill>
                  <a:schemeClr val="tx1"/>
                </a:solidFill>
                <a:latin typeface="Arial"/>
                <a:ea typeface="+mn-ea"/>
                <a:cs typeface="+mn-cs"/>
              </a:defRPr>
            </a:lvl3pPr>
            <a:lvl4pPr marL="1600200" indent="-228600" algn="l" defTabSz="914400" rtl="0" eaLnBrk="1" latinLnBrk="0" hangingPunct="1">
              <a:lnSpc>
                <a:spcPct val="100000"/>
              </a:lnSpc>
              <a:spcBef>
                <a:spcPct val="20000"/>
              </a:spcBef>
              <a:spcAft>
                <a:spcPts val="300"/>
              </a:spcAft>
              <a:buClr>
                <a:srgbClr val="10167F"/>
              </a:buClr>
              <a:buFont typeface="Arial" panose="020B0604020202020204" pitchFamily="34" charset="0"/>
              <a:buChar char="–"/>
              <a:defRPr lang="en-US" sz="1800" b="0" i="0" kern="1200" baseline="0">
                <a:solidFill>
                  <a:schemeClr val="tx1"/>
                </a:solidFill>
                <a:latin typeface="Arial"/>
                <a:ea typeface="+mn-ea"/>
                <a:cs typeface="+mn-cs"/>
              </a:defRPr>
            </a:lvl4pPr>
            <a:lvl5pPr marL="2057400" indent="-228600" algn="l" defTabSz="914400" rtl="0" eaLnBrk="1" latinLnBrk="0" hangingPunct="1">
              <a:lnSpc>
                <a:spcPct val="100000"/>
              </a:lnSpc>
              <a:spcBef>
                <a:spcPct val="20000"/>
              </a:spcBef>
              <a:spcAft>
                <a:spcPts val="300"/>
              </a:spcAft>
              <a:buClr>
                <a:srgbClr val="10167F"/>
              </a:buClr>
              <a:buFont typeface="Arial" panose="020B0604020202020204" pitchFamily="34" charset="0"/>
              <a:buChar char="»"/>
              <a:defRPr lang="en-US" sz="1600" b="0" i="0" kern="1200" baseline="0">
                <a:solidFill>
                  <a:schemeClr val="tx1"/>
                </a:solidFill>
                <a:latin typeface="Arial"/>
                <a:ea typeface="+mn-ea"/>
                <a:cs typeface="+mn-cs"/>
              </a:defRPr>
            </a:lvl5pPr>
            <a:lvl6pPr marL="2514600" indent="-228600" algn="l" defTabSz="914400" rtl="0" eaLnBrk="1" latinLnBrk="0" hangingPunct="1">
              <a:lnSpc>
                <a:spcPct val="100000"/>
              </a:lnSpc>
              <a:spcBef>
                <a:spcPct val="20000"/>
              </a:spcBef>
              <a:spcAft>
                <a:spcPts val="300"/>
              </a:spcAft>
              <a:buFont typeface="Arial" panose="020B0604020202020204" pitchFamily="34" charset="0"/>
              <a:buChar char="•"/>
              <a:defRPr sz="2000" kern="1200" baseline="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400"/>
              <a:t>You are a family of four, two adults and two children, ages fourteen and nine. </a:t>
            </a:r>
          </a:p>
          <a:p>
            <a:r>
              <a:rPr lang="en-US" sz="2400"/>
              <a:t>One adult is working full-time and the other is working two part-time jobs. Both make minimum wage. </a:t>
            </a:r>
          </a:p>
          <a:p>
            <a:r>
              <a:rPr lang="en-US" sz="2400"/>
              <a:t>Study your choices in each row and invest depending on what’s most important to you.</a:t>
            </a:r>
          </a:p>
          <a:p>
            <a:r>
              <a:rPr lang="en-US" sz="2400"/>
              <a:t>Your budget must add up to a total of 15.</a:t>
            </a:r>
          </a:p>
          <a:p>
            <a:r>
              <a:rPr lang="en-US" sz="2400"/>
              <a:t>You must not skip any rows.</a:t>
            </a:r>
          </a:p>
          <a:p>
            <a:endParaRPr lang="en-US" sz="1200"/>
          </a:p>
        </p:txBody>
      </p:sp>
      <p:pic>
        <p:nvPicPr>
          <p:cNvPr id="4" name="Picture 17" descr="image006">
            <a:extLst>
              <a:ext uri="{FF2B5EF4-FFF2-40B4-BE49-F238E27FC236}">
                <a16:creationId xmlns:a16="http://schemas.microsoft.com/office/drawing/2014/main" id="{72EC2541-A8A5-4F4D-9FA9-7A8EB78B28C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911597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a:extLst>
              <a:ext uri="{FF2B5EF4-FFF2-40B4-BE49-F238E27FC236}">
                <a16:creationId xmlns:a16="http://schemas.microsoft.com/office/drawing/2014/main" id="{CF7CC946-1F10-4777-9FB2-CB9F330D1476}"/>
              </a:ext>
            </a:extLst>
          </p:cNvPr>
          <p:cNvSpPr txBox="1">
            <a:spLocks/>
          </p:cNvSpPr>
          <p:nvPr/>
        </p:nvSpPr>
        <p:spPr>
          <a:xfrm>
            <a:off x="623889" y="368968"/>
            <a:ext cx="8229600" cy="1143000"/>
          </a:xfrm>
          <a:prstGeom prst="rect">
            <a:avLst/>
          </a:prstGeom>
        </p:spPr>
        <p:txBody>
          <a:bodyPr vert="horz" lIns="91440" tIns="45720" rIns="91440" bIns="45720" rtlCol="0" anchor="b">
            <a:noAutofit/>
          </a:bodyPr>
          <a:lstStyle>
            <a:lvl1pPr algn="l" defTabSz="732306" rtl="0" eaLnBrk="1" latinLnBrk="0" hangingPunct="1">
              <a:lnSpc>
                <a:spcPct val="80000"/>
              </a:lnSpc>
              <a:spcBef>
                <a:spcPct val="0"/>
              </a:spcBef>
              <a:buNone/>
              <a:defRPr lang="en-US" sz="2600" b="1" i="0" kern="1200" cap="all" baseline="0" dirty="0">
                <a:solidFill>
                  <a:schemeClr val="accent1"/>
                </a:solidFill>
                <a:latin typeface="Avenir Next for Best Buy"/>
                <a:ea typeface="+mj-ea"/>
                <a:cs typeface="+mj-cs"/>
              </a:defRPr>
            </a:lvl1pPr>
          </a:lstStyle>
          <a:p>
            <a:r>
              <a:rPr lang="en-US" i="1"/>
              <a:t>Activity</a:t>
            </a:r>
            <a:r>
              <a:rPr lang="en-US"/>
              <a:t> – Making Choices</a:t>
            </a:r>
          </a:p>
        </p:txBody>
      </p:sp>
      <p:sp>
        <p:nvSpPr>
          <p:cNvPr id="3" name="Subtitle 3">
            <a:extLst>
              <a:ext uri="{FF2B5EF4-FFF2-40B4-BE49-F238E27FC236}">
                <a16:creationId xmlns:a16="http://schemas.microsoft.com/office/drawing/2014/main" id="{AAF60C35-E893-4B95-9CC4-E623DE3E14E9}"/>
              </a:ext>
            </a:extLst>
          </p:cNvPr>
          <p:cNvSpPr txBox="1">
            <a:spLocks/>
          </p:cNvSpPr>
          <p:nvPr/>
        </p:nvSpPr>
        <p:spPr>
          <a:xfrm>
            <a:off x="623889" y="1371600"/>
            <a:ext cx="8154192" cy="4648200"/>
          </a:xfrm>
          <a:prstGeom prst="rect">
            <a:avLst/>
          </a:prstGeom>
        </p:spPr>
        <p:txBody>
          <a:bodyPr lIns="91440" tIns="45720" rIns="91440" bIns="45720" anchor="t">
            <a:normAutofit/>
          </a:bodyPr>
          <a:lstStyle>
            <a:lvl1pPr marL="182880" indent="-182880" algn="l" defTabSz="732306" rtl="0" eaLnBrk="1" latinLnBrk="0" hangingPunct="1">
              <a:lnSpc>
                <a:spcPct val="100000"/>
              </a:lnSpc>
              <a:spcBef>
                <a:spcPts val="0"/>
              </a:spcBef>
              <a:spcAft>
                <a:spcPts val="300"/>
              </a:spcAft>
              <a:buFont typeface="Arial" pitchFamily="34" charset="0"/>
              <a:buChar char="•"/>
              <a:defRPr lang="en-US" sz="1200" b="0" i="0" kern="1200" baseline="0" dirty="0" smtClean="0">
                <a:solidFill>
                  <a:schemeClr val="tx1"/>
                </a:solidFill>
                <a:latin typeface="Avenir Next for Best Buy" panose="020B0503020202020204" pitchFamily="34" charset="0"/>
                <a:ea typeface="+mn-ea"/>
                <a:cs typeface="+mn-cs"/>
              </a:defRPr>
            </a:lvl1pPr>
            <a:lvl2pPr marL="365760" indent="-182880" algn="l" defTabSz="732306" rtl="0" eaLnBrk="1" latinLnBrk="0" hangingPunct="1">
              <a:lnSpc>
                <a:spcPct val="100000"/>
              </a:lnSpc>
              <a:spcBef>
                <a:spcPts val="0"/>
              </a:spcBef>
              <a:spcAft>
                <a:spcPts val="300"/>
              </a:spcAft>
              <a:buFont typeface="Arial" pitchFamily="34" charset="0"/>
              <a:buChar char="•"/>
              <a:defRPr lang="en-US" sz="1200" b="0" i="0" kern="1200" baseline="0" dirty="0" smtClean="0">
                <a:solidFill>
                  <a:schemeClr val="tx1"/>
                </a:solidFill>
                <a:latin typeface="Avenir Next for Best Buy" pitchFamily="34" charset="0"/>
                <a:ea typeface="+mn-ea"/>
                <a:cs typeface="+mn-cs"/>
              </a:defRPr>
            </a:lvl2pPr>
            <a:lvl3pPr marL="548640" indent="-182880" algn="l" defTabSz="732306" rtl="0" eaLnBrk="1" latinLnBrk="0" hangingPunct="1">
              <a:lnSpc>
                <a:spcPct val="100000"/>
              </a:lnSpc>
              <a:spcBef>
                <a:spcPts val="0"/>
              </a:spcBef>
              <a:spcAft>
                <a:spcPts val="300"/>
              </a:spcAft>
              <a:buFont typeface="Arial" panose="020B0604020202020204" pitchFamily="34" charset="0"/>
              <a:buChar char="•"/>
              <a:defRPr lang="en-US" sz="1200" b="0" i="0" kern="1200" baseline="0" dirty="0" smtClean="0">
                <a:solidFill>
                  <a:schemeClr val="tx1"/>
                </a:solidFill>
                <a:latin typeface="Avenir Next for Best Buy" pitchFamily="34" charset="0"/>
                <a:ea typeface="+mn-ea"/>
                <a:cs typeface="+mn-cs"/>
              </a:defRPr>
            </a:lvl3pPr>
            <a:lvl4pPr marL="731520" indent="-182880" algn="l" defTabSz="732306" rtl="0" eaLnBrk="1" latinLnBrk="0" hangingPunct="1">
              <a:lnSpc>
                <a:spcPct val="100000"/>
              </a:lnSpc>
              <a:spcBef>
                <a:spcPts val="0"/>
              </a:spcBef>
              <a:spcAft>
                <a:spcPts val="300"/>
              </a:spcAft>
              <a:buFont typeface="Arial" pitchFamily="34" charset="0"/>
              <a:buChar char="•"/>
              <a:defRPr lang="en-US" sz="1200" b="0" i="0" kern="1200" baseline="0" dirty="0" smtClean="0">
                <a:solidFill>
                  <a:schemeClr val="tx1"/>
                </a:solidFill>
                <a:latin typeface="Avenir Next for Best Buy" pitchFamily="34" charset="0"/>
                <a:ea typeface="+mn-ea"/>
                <a:cs typeface="+mn-cs"/>
              </a:defRPr>
            </a:lvl4pPr>
            <a:lvl5pPr marL="914400" indent="-182880" algn="l" defTabSz="732306" rtl="0" eaLnBrk="1" latinLnBrk="0" hangingPunct="1">
              <a:lnSpc>
                <a:spcPct val="100000"/>
              </a:lnSpc>
              <a:spcBef>
                <a:spcPts val="0"/>
              </a:spcBef>
              <a:spcAft>
                <a:spcPts val="300"/>
              </a:spcAft>
              <a:buFont typeface="Arial" panose="020B0604020202020204" pitchFamily="34" charset="0"/>
              <a:buChar char="•"/>
              <a:defRPr lang="en-US" sz="1200" b="0" i="0" kern="1200" baseline="0" dirty="0">
                <a:solidFill>
                  <a:schemeClr val="tx1"/>
                </a:solidFill>
                <a:latin typeface="Avenir Next for Best Buy" pitchFamily="34" charset="0"/>
                <a:ea typeface="+mn-ea"/>
                <a:cs typeface="+mn-cs"/>
              </a:defRPr>
            </a:lvl5pPr>
            <a:lvl6pPr marL="957438" indent="-176738" algn="l" defTabSz="732306" rtl="0" eaLnBrk="1" latinLnBrk="0" hangingPunct="1">
              <a:lnSpc>
                <a:spcPct val="100000"/>
              </a:lnSpc>
              <a:spcBef>
                <a:spcPts val="0"/>
              </a:spcBef>
              <a:spcAft>
                <a:spcPts val="300"/>
              </a:spcAft>
              <a:buFont typeface="Arial" pitchFamily="34" charset="0"/>
              <a:buChar char="•"/>
              <a:defRPr sz="1200" kern="1200" baseline="0">
                <a:solidFill>
                  <a:schemeClr val="tx1"/>
                </a:solidFill>
                <a:latin typeface="Avenir Next for Best Buy" pitchFamily="34" charset="0"/>
                <a:ea typeface="+mn-ea"/>
                <a:cs typeface="+mn-cs"/>
              </a:defRPr>
            </a:lvl6pPr>
            <a:lvl7pPr marL="2379997" indent="-183077" algn="l" defTabSz="732306" rtl="0" eaLnBrk="1" latinLnBrk="0" hangingPunct="1">
              <a:spcBef>
                <a:spcPct val="20000"/>
              </a:spcBef>
              <a:buFont typeface="Arial" pitchFamily="34" charset="0"/>
              <a:buChar char="•"/>
              <a:defRPr sz="1600" kern="1200">
                <a:solidFill>
                  <a:schemeClr val="tx1"/>
                </a:solidFill>
                <a:latin typeface="+mn-lt"/>
                <a:ea typeface="+mn-ea"/>
                <a:cs typeface="+mn-cs"/>
              </a:defRPr>
            </a:lvl7pPr>
            <a:lvl8pPr marL="2746151" indent="-183077" algn="l" defTabSz="732306" rtl="0" eaLnBrk="1" latinLnBrk="0" hangingPunct="1">
              <a:spcBef>
                <a:spcPct val="20000"/>
              </a:spcBef>
              <a:buFont typeface="Arial" pitchFamily="34" charset="0"/>
              <a:buChar char="•"/>
              <a:defRPr sz="1600" kern="1200">
                <a:solidFill>
                  <a:schemeClr val="tx1"/>
                </a:solidFill>
                <a:latin typeface="+mn-lt"/>
                <a:ea typeface="+mn-ea"/>
                <a:cs typeface="+mn-cs"/>
              </a:defRPr>
            </a:lvl8pPr>
            <a:lvl9pPr marL="3112303" indent="-183077" algn="l" defTabSz="732306" rtl="0" eaLnBrk="1" latinLnBrk="0" hangingPunct="1">
              <a:spcBef>
                <a:spcPct val="20000"/>
              </a:spcBef>
              <a:buFont typeface="Arial" pitchFamily="34" charset="0"/>
              <a:buChar char="•"/>
              <a:defRPr sz="1600" kern="1200">
                <a:solidFill>
                  <a:schemeClr val="tx1"/>
                </a:solidFill>
                <a:latin typeface="+mn-lt"/>
                <a:ea typeface="+mn-ea"/>
                <a:cs typeface="+mn-cs"/>
              </a:defRPr>
            </a:lvl9pPr>
          </a:lstStyle>
          <a:p>
            <a:pPr marL="0" indent="0">
              <a:buFont typeface="Arial" pitchFamily="34" charset="0"/>
              <a:buNone/>
            </a:pPr>
            <a:r>
              <a:rPr lang="en-US" sz="2600">
                <a:solidFill>
                  <a:srgbClr val="696BA9"/>
                </a:solidFill>
                <a:latin typeface="Avenir Next for Best Buy"/>
              </a:rPr>
              <a:t>Conclusion</a:t>
            </a:r>
          </a:p>
        </p:txBody>
      </p:sp>
      <p:sp>
        <p:nvSpPr>
          <p:cNvPr id="4" name="TextBox 3">
            <a:extLst>
              <a:ext uri="{FF2B5EF4-FFF2-40B4-BE49-F238E27FC236}">
                <a16:creationId xmlns:a16="http://schemas.microsoft.com/office/drawing/2014/main" id="{EC8A3E1B-06A9-42EA-8F7B-B6B9AFC0C8D8}"/>
              </a:ext>
            </a:extLst>
          </p:cNvPr>
          <p:cNvSpPr txBox="1"/>
          <p:nvPr/>
        </p:nvSpPr>
        <p:spPr>
          <a:xfrm>
            <a:off x="2376395" y="1969384"/>
            <a:ext cx="4441232" cy="430887"/>
          </a:xfrm>
          <a:prstGeom prst="rect">
            <a:avLst/>
          </a:prstGeom>
          <a:noFill/>
        </p:spPr>
        <p:txBody>
          <a:bodyPr wrap="square" lIns="91440" tIns="45720" rIns="91440" bIns="45720" rtlCol="0" anchor="t">
            <a:spAutoFit/>
          </a:bodyPr>
          <a:lstStyle/>
          <a:p>
            <a:pPr algn="ctr"/>
            <a:r>
              <a:rPr lang="en-US" sz="2200" b="1"/>
              <a:t>2020 Federal Poverty Guidelines</a:t>
            </a:r>
          </a:p>
        </p:txBody>
      </p:sp>
      <p:graphicFrame>
        <p:nvGraphicFramePr>
          <p:cNvPr id="6" name="Table 5">
            <a:extLst>
              <a:ext uri="{FF2B5EF4-FFF2-40B4-BE49-F238E27FC236}">
                <a16:creationId xmlns:a16="http://schemas.microsoft.com/office/drawing/2014/main" id="{A719045C-8FD4-42C3-8EEF-5F39DA549478}"/>
              </a:ext>
            </a:extLst>
          </p:cNvPr>
          <p:cNvGraphicFramePr>
            <a:graphicFrameLocks noGrp="1"/>
          </p:cNvGraphicFramePr>
          <p:nvPr>
            <p:extLst>
              <p:ext uri="{D42A27DB-BD31-4B8C-83A1-F6EECF244321}">
                <p14:modId xmlns:p14="http://schemas.microsoft.com/office/powerpoint/2010/main" val="1617208321"/>
              </p:ext>
            </p:extLst>
          </p:nvPr>
        </p:nvGraphicFramePr>
        <p:xfrm>
          <a:off x="2095500" y="2458270"/>
          <a:ext cx="4953000" cy="2162100"/>
        </p:xfrm>
        <a:graphic>
          <a:graphicData uri="http://schemas.openxmlformats.org/drawingml/2006/table">
            <a:tbl>
              <a:tblPr firstRow="1" bandRow="1">
                <a:tableStyleId>{5C22544A-7EE6-4342-B048-85BDC9FD1C3A}</a:tableStyleId>
              </a:tblPr>
              <a:tblGrid>
                <a:gridCol w="1651000">
                  <a:extLst>
                    <a:ext uri="{9D8B030D-6E8A-4147-A177-3AD203B41FA5}">
                      <a16:colId xmlns:a16="http://schemas.microsoft.com/office/drawing/2014/main" val="20000"/>
                    </a:ext>
                  </a:extLst>
                </a:gridCol>
                <a:gridCol w="1651000">
                  <a:extLst>
                    <a:ext uri="{9D8B030D-6E8A-4147-A177-3AD203B41FA5}">
                      <a16:colId xmlns:a16="http://schemas.microsoft.com/office/drawing/2014/main" val="20001"/>
                    </a:ext>
                  </a:extLst>
                </a:gridCol>
                <a:gridCol w="1651000">
                  <a:extLst>
                    <a:ext uri="{9D8B030D-6E8A-4147-A177-3AD203B41FA5}">
                      <a16:colId xmlns:a16="http://schemas.microsoft.com/office/drawing/2014/main" val="20002"/>
                    </a:ext>
                  </a:extLst>
                </a:gridCol>
              </a:tblGrid>
              <a:tr h="200102">
                <a:tc>
                  <a:txBody>
                    <a:bodyPr/>
                    <a:lstStyle/>
                    <a:p>
                      <a:pPr algn="ctr"/>
                      <a:r>
                        <a:rPr lang="en-US"/>
                        <a:t>Family Size</a:t>
                      </a:r>
                    </a:p>
                  </a:txBody>
                  <a:tcPr/>
                </a:tc>
                <a:tc>
                  <a:txBody>
                    <a:bodyPr/>
                    <a:lstStyle/>
                    <a:p>
                      <a:pPr algn="ctr"/>
                      <a:r>
                        <a:rPr lang="en-US"/>
                        <a:t>100%</a:t>
                      </a:r>
                    </a:p>
                  </a:txBody>
                  <a:tcPr/>
                </a:tc>
                <a:tc>
                  <a:txBody>
                    <a:bodyPr/>
                    <a:lstStyle/>
                    <a:p>
                      <a:pPr algn="ctr"/>
                      <a:r>
                        <a:rPr lang="en-US"/>
                        <a:t>200%</a:t>
                      </a:r>
                    </a:p>
                  </a:txBody>
                  <a:tcPr/>
                </a:tc>
                <a:extLst>
                  <a:ext uri="{0D108BD9-81ED-4DB2-BD59-A6C34878D82A}">
                    <a16:rowId xmlns:a16="http://schemas.microsoft.com/office/drawing/2014/main" val="10000"/>
                  </a:ext>
                </a:extLst>
              </a:tr>
              <a:tr h="464325">
                <a:tc>
                  <a:txBody>
                    <a:bodyPr/>
                    <a:lstStyle/>
                    <a:p>
                      <a:pPr algn="ctr">
                        <a:lnSpc>
                          <a:spcPct val="200000"/>
                        </a:lnSpc>
                      </a:pPr>
                      <a:r>
                        <a:rPr lang="en-US"/>
                        <a:t>1</a:t>
                      </a:r>
                    </a:p>
                  </a:txBody>
                  <a:tcPr/>
                </a:tc>
                <a:tc>
                  <a:txBody>
                    <a:bodyPr/>
                    <a:lstStyle/>
                    <a:p>
                      <a:pPr algn="ctr">
                        <a:lnSpc>
                          <a:spcPct val="200000"/>
                        </a:lnSpc>
                      </a:pPr>
                      <a:r>
                        <a:rPr lang="en-US"/>
                        <a:t>$12,760</a:t>
                      </a:r>
                    </a:p>
                  </a:txBody>
                  <a:tcPr/>
                </a:tc>
                <a:tc>
                  <a:txBody>
                    <a:bodyPr/>
                    <a:lstStyle/>
                    <a:p>
                      <a:pPr algn="ctr">
                        <a:lnSpc>
                          <a:spcPct val="200000"/>
                        </a:lnSpc>
                      </a:pPr>
                      <a:r>
                        <a:rPr lang="en-US"/>
                        <a:t>$25,520</a:t>
                      </a:r>
                    </a:p>
                  </a:txBody>
                  <a:tcPr/>
                </a:tc>
                <a:extLst>
                  <a:ext uri="{0D108BD9-81ED-4DB2-BD59-A6C34878D82A}">
                    <a16:rowId xmlns:a16="http://schemas.microsoft.com/office/drawing/2014/main" val="10001"/>
                  </a:ext>
                </a:extLst>
              </a:tr>
              <a:tr h="464325">
                <a:tc>
                  <a:txBody>
                    <a:bodyPr/>
                    <a:lstStyle/>
                    <a:p>
                      <a:pPr algn="ctr">
                        <a:lnSpc>
                          <a:spcPct val="200000"/>
                        </a:lnSpc>
                      </a:pPr>
                      <a:r>
                        <a:rPr lang="en-US"/>
                        <a:t>2</a:t>
                      </a:r>
                    </a:p>
                  </a:txBody>
                  <a:tcPr/>
                </a:tc>
                <a:tc>
                  <a:txBody>
                    <a:bodyPr/>
                    <a:lstStyle/>
                    <a:p>
                      <a:pPr algn="ctr">
                        <a:lnSpc>
                          <a:spcPct val="200000"/>
                        </a:lnSpc>
                      </a:pPr>
                      <a:r>
                        <a:rPr lang="en-US"/>
                        <a:t>$17,240</a:t>
                      </a:r>
                    </a:p>
                  </a:txBody>
                  <a:tcPr/>
                </a:tc>
                <a:tc>
                  <a:txBody>
                    <a:bodyPr/>
                    <a:lstStyle/>
                    <a:p>
                      <a:pPr algn="ctr">
                        <a:lnSpc>
                          <a:spcPct val="200000"/>
                        </a:lnSpc>
                      </a:pPr>
                      <a:r>
                        <a:rPr lang="en-US"/>
                        <a:t>$34,480</a:t>
                      </a:r>
                    </a:p>
                  </a:txBody>
                  <a:tcPr/>
                </a:tc>
                <a:extLst>
                  <a:ext uri="{0D108BD9-81ED-4DB2-BD59-A6C34878D82A}">
                    <a16:rowId xmlns:a16="http://schemas.microsoft.com/office/drawing/2014/main" val="10002"/>
                  </a:ext>
                </a:extLst>
              </a:tr>
              <a:tr h="464325">
                <a:tc>
                  <a:txBody>
                    <a:bodyPr/>
                    <a:lstStyle/>
                    <a:p>
                      <a:pPr algn="ctr">
                        <a:lnSpc>
                          <a:spcPct val="200000"/>
                        </a:lnSpc>
                      </a:pPr>
                      <a:r>
                        <a:rPr lang="en-US"/>
                        <a:t>3</a:t>
                      </a:r>
                    </a:p>
                  </a:txBody>
                  <a:tcPr/>
                </a:tc>
                <a:tc>
                  <a:txBody>
                    <a:bodyPr/>
                    <a:lstStyle/>
                    <a:p>
                      <a:pPr algn="ctr">
                        <a:lnSpc>
                          <a:spcPct val="200000"/>
                        </a:lnSpc>
                      </a:pPr>
                      <a:r>
                        <a:rPr lang="en-US"/>
                        <a:t>$21,720</a:t>
                      </a:r>
                    </a:p>
                  </a:txBody>
                  <a:tcPr/>
                </a:tc>
                <a:tc>
                  <a:txBody>
                    <a:bodyPr/>
                    <a:lstStyle/>
                    <a:p>
                      <a:pPr algn="ctr">
                        <a:lnSpc>
                          <a:spcPct val="200000"/>
                        </a:lnSpc>
                      </a:pPr>
                      <a:r>
                        <a:rPr lang="en-US"/>
                        <a:t>$43,440</a:t>
                      </a:r>
                    </a:p>
                  </a:txBody>
                  <a:tcPr/>
                </a:tc>
                <a:extLst>
                  <a:ext uri="{0D108BD9-81ED-4DB2-BD59-A6C34878D82A}">
                    <a16:rowId xmlns:a16="http://schemas.microsoft.com/office/drawing/2014/main" val="10003"/>
                  </a:ext>
                </a:extLst>
              </a:tr>
              <a:tr h="464325">
                <a:tc>
                  <a:txBody>
                    <a:bodyPr/>
                    <a:lstStyle/>
                    <a:p>
                      <a:pPr algn="ctr">
                        <a:lnSpc>
                          <a:spcPct val="200000"/>
                        </a:lnSpc>
                      </a:pPr>
                      <a:r>
                        <a:rPr lang="en-US"/>
                        <a:t>4</a:t>
                      </a:r>
                    </a:p>
                  </a:txBody>
                  <a:tcPr/>
                </a:tc>
                <a:tc>
                  <a:txBody>
                    <a:bodyPr/>
                    <a:lstStyle/>
                    <a:p>
                      <a:pPr algn="ctr">
                        <a:lnSpc>
                          <a:spcPct val="200000"/>
                        </a:lnSpc>
                      </a:pPr>
                      <a:r>
                        <a:rPr lang="en-US"/>
                        <a:t>$26,200</a:t>
                      </a:r>
                    </a:p>
                  </a:txBody>
                  <a:tcPr/>
                </a:tc>
                <a:tc>
                  <a:txBody>
                    <a:bodyPr/>
                    <a:lstStyle/>
                    <a:p>
                      <a:pPr algn="ctr">
                        <a:lnSpc>
                          <a:spcPct val="200000"/>
                        </a:lnSpc>
                      </a:pPr>
                      <a:r>
                        <a:rPr lang="en-US"/>
                        <a:t>$52,400</a:t>
                      </a:r>
                    </a:p>
                  </a:txBody>
                  <a:tcPr/>
                </a:tc>
                <a:extLst>
                  <a:ext uri="{0D108BD9-81ED-4DB2-BD59-A6C34878D82A}">
                    <a16:rowId xmlns:a16="http://schemas.microsoft.com/office/drawing/2014/main" val="10004"/>
                  </a:ext>
                </a:extLst>
              </a:tr>
            </a:tbl>
          </a:graphicData>
        </a:graphic>
      </p:graphicFrame>
      <p:sp>
        <p:nvSpPr>
          <p:cNvPr id="8" name="Content Placeholder 1">
            <a:extLst>
              <a:ext uri="{FF2B5EF4-FFF2-40B4-BE49-F238E27FC236}">
                <a16:creationId xmlns:a16="http://schemas.microsoft.com/office/drawing/2014/main" id="{5E396DC4-6F7A-4417-9EB0-B396887BB669}"/>
              </a:ext>
            </a:extLst>
          </p:cNvPr>
          <p:cNvSpPr txBox="1">
            <a:spLocks/>
          </p:cNvSpPr>
          <p:nvPr/>
        </p:nvSpPr>
        <p:spPr>
          <a:xfrm>
            <a:off x="696604" y="4620370"/>
            <a:ext cx="7750791" cy="1147010"/>
          </a:xfrm>
          <a:prstGeom prst="rect">
            <a:avLst/>
          </a:prstGeom>
        </p:spPr>
        <p:txBody>
          <a:bodyPr/>
          <a:lstStyle>
            <a:lvl1pPr marL="342900" indent="-342900" algn="l" defTabSz="914400" rtl="0" eaLnBrk="1" latinLnBrk="0" hangingPunct="1">
              <a:spcBef>
                <a:spcPct val="20000"/>
              </a:spcBef>
              <a:buClr>
                <a:srgbClr val="10167F"/>
              </a:buClr>
              <a:buFont typeface="Arial" panose="020B0604020202020204" pitchFamily="34" charset="0"/>
              <a:buChar char="•"/>
              <a:defRPr sz="2800" kern="1200">
                <a:solidFill>
                  <a:schemeClr val="tx1"/>
                </a:solidFill>
                <a:latin typeface="Arial"/>
                <a:ea typeface="+mn-ea"/>
                <a:cs typeface="+mn-cs"/>
              </a:defRPr>
            </a:lvl1pPr>
            <a:lvl2pPr marL="742950" indent="-285750" algn="l" defTabSz="914400" rtl="0" eaLnBrk="1" latinLnBrk="0" hangingPunct="1">
              <a:spcBef>
                <a:spcPct val="20000"/>
              </a:spcBef>
              <a:buClr>
                <a:srgbClr val="10167F"/>
              </a:buClr>
              <a:buFont typeface="Arial" panose="020B0604020202020204" pitchFamily="34" charset="0"/>
              <a:buChar char="–"/>
              <a:defRPr sz="2400" kern="1200">
                <a:solidFill>
                  <a:schemeClr val="tx1"/>
                </a:solidFill>
                <a:latin typeface="Arial"/>
                <a:ea typeface="+mn-ea"/>
                <a:cs typeface="+mn-cs"/>
              </a:defRPr>
            </a:lvl2pPr>
            <a:lvl3pPr marL="1143000" indent="-228600" algn="l" defTabSz="914400" rtl="0" eaLnBrk="1" latinLnBrk="0" hangingPunct="1">
              <a:spcBef>
                <a:spcPct val="20000"/>
              </a:spcBef>
              <a:buClr>
                <a:srgbClr val="10167F"/>
              </a:buClr>
              <a:buFont typeface="Arial" panose="020B0604020202020204" pitchFamily="34" charset="0"/>
              <a:buChar char="•"/>
              <a:defRPr sz="2000" kern="1200">
                <a:solidFill>
                  <a:schemeClr val="tx1"/>
                </a:solidFill>
                <a:latin typeface="Arial"/>
                <a:ea typeface="+mn-ea"/>
                <a:cs typeface="+mn-cs"/>
              </a:defRPr>
            </a:lvl3pPr>
            <a:lvl4pPr marL="1600200" indent="-228600" algn="l" defTabSz="914400" rtl="0" eaLnBrk="1" latinLnBrk="0" hangingPunct="1">
              <a:spcBef>
                <a:spcPct val="20000"/>
              </a:spcBef>
              <a:buClr>
                <a:srgbClr val="10167F"/>
              </a:buClr>
              <a:buFont typeface="Arial" panose="020B0604020202020204" pitchFamily="34" charset="0"/>
              <a:buChar char="–"/>
              <a:defRPr sz="1800" kern="1200">
                <a:solidFill>
                  <a:schemeClr val="tx1"/>
                </a:solidFill>
                <a:latin typeface="Arial"/>
                <a:ea typeface="+mn-ea"/>
                <a:cs typeface="+mn-cs"/>
              </a:defRPr>
            </a:lvl4pPr>
            <a:lvl5pPr marL="2057400" indent="-228600" algn="l" defTabSz="914400" rtl="0" eaLnBrk="1" latinLnBrk="0" hangingPunct="1">
              <a:spcBef>
                <a:spcPct val="20000"/>
              </a:spcBef>
              <a:buClr>
                <a:srgbClr val="10167F"/>
              </a:buClr>
              <a:buFont typeface="Arial" panose="020B0604020202020204" pitchFamily="34" charset="0"/>
              <a:buChar char="»"/>
              <a:defRPr sz="1600" kern="1200">
                <a:solidFill>
                  <a:schemeClr val="tx1"/>
                </a:solidFill>
                <a:latin typeface="Arial"/>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457200" lvl="1" indent="0">
              <a:buNone/>
            </a:pPr>
            <a:endParaRPr lang="en-US" sz="1800"/>
          </a:p>
          <a:p>
            <a:pPr marL="0" indent="0" algn="ctr">
              <a:buNone/>
            </a:pPr>
            <a:r>
              <a:rPr lang="en-US" sz="1900"/>
              <a:t>1 in 4 people in the Twin Cities area fall below 200% of the poverty guidelines</a:t>
            </a:r>
          </a:p>
          <a:p>
            <a:pPr lvl="1">
              <a:buFont typeface="Arial" panose="020B0604020202020204" pitchFamily="34" charset="0"/>
              <a:buChar char="•"/>
            </a:pPr>
            <a:endParaRPr lang="en-US" sz="1600"/>
          </a:p>
          <a:p>
            <a:pPr lvl="1">
              <a:buFont typeface="Arial" panose="020B0604020202020204" pitchFamily="34" charset="0"/>
              <a:buChar char="•"/>
            </a:pPr>
            <a:endParaRPr lang="en-US" sz="1200"/>
          </a:p>
        </p:txBody>
      </p:sp>
      <p:pic>
        <p:nvPicPr>
          <p:cNvPr id="9" name="Picture 17" descr="image006">
            <a:extLst>
              <a:ext uri="{FF2B5EF4-FFF2-40B4-BE49-F238E27FC236}">
                <a16:creationId xmlns:a16="http://schemas.microsoft.com/office/drawing/2014/main" id="{E0D2F4C2-0D07-473C-A926-E14C727CEF6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667639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a:extLst>
              <a:ext uri="{FF2B5EF4-FFF2-40B4-BE49-F238E27FC236}">
                <a16:creationId xmlns:a16="http://schemas.microsoft.com/office/drawing/2014/main" id="{44AF43F9-8320-49AD-9E45-195F4F96A419}"/>
              </a:ext>
            </a:extLst>
          </p:cNvPr>
          <p:cNvSpPr txBox="1">
            <a:spLocks/>
          </p:cNvSpPr>
          <p:nvPr/>
        </p:nvSpPr>
        <p:spPr>
          <a:xfrm>
            <a:off x="623889" y="368968"/>
            <a:ext cx="8229600" cy="1143000"/>
          </a:xfrm>
          <a:prstGeom prst="rect">
            <a:avLst/>
          </a:prstGeom>
        </p:spPr>
        <p:txBody>
          <a:bodyPr vert="horz" lIns="91440" tIns="45720" rIns="91440" bIns="45720" rtlCol="0" anchor="b">
            <a:noAutofit/>
          </a:bodyPr>
          <a:lstStyle>
            <a:lvl1pPr algn="l" defTabSz="732306" rtl="0" eaLnBrk="1" latinLnBrk="0" hangingPunct="1">
              <a:lnSpc>
                <a:spcPct val="80000"/>
              </a:lnSpc>
              <a:spcBef>
                <a:spcPct val="0"/>
              </a:spcBef>
              <a:buNone/>
              <a:defRPr lang="en-US" sz="2600" b="1" i="0" kern="1200" cap="all" baseline="0" dirty="0">
                <a:solidFill>
                  <a:schemeClr val="accent1"/>
                </a:solidFill>
                <a:latin typeface="Avenir Next for Best Buy"/>
                <a:ea typeface="+mj-ea"/>
                <a:cs typeface="+mj-cs"/>
              </a:defRPr>
            </a:lvl1pPr>
          </a:lstStyle>
          <a:p>
            <a:r>
              <a:rPr lang="en-US" i="1"/>
              <a:t>Activity</a:t>
            </a:r>
            <a:r>
              <a:rPr lang="en-US"/>
              <a:t> – Making Choices</a:t>
            </a:r>
          </a:p>
        </p:txBody>
      </p:sp>
      <p:sp>
        <p:nvSpPr>
          <p:cNvPr id="3" name="Subtitle 3">
            <a:extLst>
              <a:ext uri="{FF2B5EF4-FFF2-40B4-BE49-F238E27FC236}">
                <a16:creationId xmlns:a16="http://schemas.microsoft.com/office/drawing/2014/main" id="{0798721C-CEC6-4887-9233-C00509B796E6}"/>
              </a:ext>
            </a:extLst>
          </p:cNvPr>
          <p:cNvSpPr txBox="1">
            <a:spLocks/>
          </p:cNvSpPr>
          <p:nvPr/>
        </p:nvSpPr>
        <p:spPr>
          <a:xfrm>
            <a:off x="623889" y="1375669"/>
            <a:ext cx="2343064" cy="569259"/>
          </a:xfrm>
          <a:prstGeom prst="rect">
            <a:avLst/>
          </a:prstGeom>
        </p:spPr>
        <p:txBody>
          <a:bodyPr lIns="91440" tIns="45720" rIns="91440" bIns="45720" anchor="t">
            <a:normAutofit/>
          </a:bodyPr>
          <a:lstStyle>
            <a:lvl1pPr marL="182880" indent="-182880" algn="l" defTabSz="732306" rtl="0" eaLnBrk="1" latinLnBrk="0" hangingPunct="1">
              <a:lnSpc>
                <a:spcPct val="100000"/>
              </a:lnSpc>
              <a:spcBef>
                <a:spcPts val="0"/>
              </a:spcBef>
              <a:spcAft>
                <a:spcPts val="300"/>
              </a:spcAft>
              <a:buFont typeface="Arial" pitchFamily="34" charset="0"/>
              <a:buChar char="•"/>
              <a:defRPr lang="en-US" sz="1200" b="0" i="0" kern="1200" baseline="0" dirty="0" smtClean="0">
                <a:solidFill>
                  <a:schemeClr val="tx1"/>
                </a:solidFill>
                <a:latin typeface="Avenir Next for Best Buy" panose="020B0503020202020204" pitchFamily="34" charset="0"/>
                <a:ea typeface="+mn-ea"/>
                <a:cs typeface="+mn-cs"/>
              </a:defRPr>
            </a:lvl1pPr>
            <a:lvl2pPr marL="365760" indent="-182880" algn="l" defTabSz="732306" rtl="0" eaLnBrk="1" latinLnBrk="0" hangingPunct="1">
              <a:lnSpc>
                <a:spcPct val="100000"/>
              </a:lnSpc>
              <a:spcBef>
                <a:spcPts val="0"/>
              </a:spcBef>
              <a:spcAft>
                <a:spcPts val="300"/>
              </a:spcAft>
              <a:buFont typeface="Arial" pitchFamily="34" charset="0"/>
              <a:buChar char="•"/>
              <a:defRPr lang="en-US" sz="1200" b="0" i="0" kern="1200" baseline="0" dirty="0" smtClean="0">
                <a:solidFill>
                  <a:schemeClr val="tx1"/>
                </a:solidFill>
                <a:latin typeface="Avenir Next for Best Buy" pitchFamily="34" charset="0"/>
                <a:ea typeface="+mn-ea"/>
                <a:cs typeface="+mn-cs"/>
              </a:defRPr>
            </a:lvl2pPr>
            <a:lvl3pPr marL="548640" indent="-182880" algn="l" defTabSz="732306" rtl="0" eaLnBrk="1" latinLnBrk="0" hangingPunct="1">
              <a:lnSpc>
                <a:spcPct val="100000"/>
              </a:lnSpc>
              <a:spcBef>
                <a:spcPts val="0"/>
              </a:spcBef>
              <a:spcAft>
                <a:spcPts val="300"/>
              </a:spcAft>
              <a:buFont typeface="Arial" panose="020B0604020202020204" pitchFamily="34" charset="0"/>
              <a:buChar char="•"/>
              <a:defRPr lang="en-US" sz="1200" b="0" i="0" kern="1200" baseline="0" dirty="0" smtClean="0">
                <a:solidFill>
                  <a:schemeClr val="tx1"/>
                </a:solidFill>
                <a:latin typeface="Avenir Next for Best Buy" pitchFamily="34" charset="0"/>
                <a:ea typeface="+mn-ea"/>
                <a:cs typeface="+mn-cs"/>
              </a:defRPr>
            </a:lvl3pPr>
            <a:lvl4pPr marL="731520" indent="-182880" algn="l" defTabSz="732306" rtl="0" eaLnBrk="1" latinLnBrk="0" hangingPunct="1">
              <a:lnSpc>
                <a:spcPct val="100000"/>
              </a:lnSpc>
              <a:spcBef>
                <a:spcPts val="0"/>
              </a:spcBef>
              <a:spcAft>
                <a:spcPts val="300"/>
              </a:spcAft>
              <a:buFont typeface="Arial" pitchFamily="34" charset="0"/>
              <a:buChar char="•"/>
              <a:defRPr lang="en-US" sz="1200" b="0" i="0" kern="1200" baseline="0" dirty="0" smtClean="0">
                <a:solidFill>
                  <a:schemeClr val="tx1"/>
                </a:solidFill>
                <a:latin typeface="Avenir Next for Best Buy" pitchFamily="34" charset="0"/>
                <a:ea typeface="+mn-ea"/>
                <a:cs typeface="+mn-cs"/>
              </a:defRPr>
            </a:lvl4pPr>
            <a:lvl5pPr marL="914400" indent="-182880" algn="l" defTabSz="732306" rtl="0" eaLnBrk="1" latinLnBrk="0" hangingPunct="1">
              <a:lnSpc>
                <a:spcPct val="100000"/>
              </a:lnSpc>
              <a:spcBef>
                <a:spcPts val="0"/>
              </a:spcBef>
              <a:spcAft>
                <a:spcPts val="300"/>
              </a:spcAft>
              <a:buFont typeface="Arial" panose="020B0604020202020204" pitchFamily="34" charset="0"/>
              <a:buChar char="•"/>
              <a:defRPr lang="en-US" sz="1200" b="0" i="0" kern="1200" baseline="0" dirty="0">
                <a:solidFill>
                  <a:schemeClr val="tx1"/>
                </a:solidFill>
                <a:latin typeface="Avenir Next for Best Buy" pitchFamily="34" charset="0"/>
                <a:ea typeface="+mn-ea"/>
                <a:cs typeface="+mn-cs"/>
              </a:defRPr>
            </a:lvl5pPr>
            <a:lvl6pPr marL="957438" indent="-176738" algn="l" defTabSz="732306" rtl="0" eaLnBrk="1" latinLnBrk="0" hangingPunct="1">
              <a:lnSpc>
                <a:spcPct val="100000"/>
              </a:lnSpc>
              <a:spcBef>
                <a:spcPts val="0"/>
              </a:spcBef>
              <a:spcAft>
                <a:spcPts val="300"/>
              </a:spcAft>
              <a:buFont typeface="Arial" pitchFamily="34" charset="0"/>
              <a:buChar char="•"/>
              <a:defRPr sz="1200" kern="1200" baseline="0">
                <a:solidFill>
                  <a:schemeClr val="tx1"/>
                </a:solidFill>
                <a:latin typeface="Avenir Next for Best Buy" pitchFamily="34" charset="0"/>
                <a:ea typeface="+mn-ea"/>
                <a:cs typeface="+mn-cs"/>
              </a:defRPr>
            </a:lvl6pPr>
            <a:lvl7pPr marL="2379997" indent="-183077" algn="l" defTabSz="732306" rtl="0" eaLnBrk="1" latinLnBrk="0" hangingPunct="1">
              <a:spcBef>
                <a:spcPct val="20000"/>
              </a:spcBef>
              <a:buFont typeface="Arial" pitchFamily="34" charset="0"/>
              <a:buChar char="•"/>
              <a:defRPr sz="1600" kern="1200">
                <a:solidFill>
                  <a:schemeClr val="tx1"/>
                </a:solidFill>
                <a:latin typeface="+mn-lt"/>
                <a:ea typeface="+mn-ea"/>
                <a:cs typeface="+mn-cs"/>
              </a:defRPr>
            </a:lvl7pPr>
            <a:lvl8pPr marL="2746151" indent="-183077" algn="l" defTabSz="732306" rtl="0" eaLnBrk="1" latinLnBrk="0" hangingPunct="1">
              <a:spcBef>
                <a:spcPct val="20000"/>
              </a:spcBef>
              <a:buFont typeface="Arial" pitchFamily="34" charset="0"/>
              <a:buChar char="•"/>
              <a:defRPr sz="1600" kern="1200">
                <a:solidFill>
                  <a:schemeClr val="tx1"/>
                </a:solidFill>
                <a:latin typeface="+mn-lt"/>
                <a:ea typeface="+mn-ea"/>
                <a:cs typeface="+mn-cs"/>
              </a:defRPr>
            </a:lvl8pPr>
            <a:lvl9pPr marL="3112303" indent="-183077" algn="l" defTabSz="732306" rtl="0" eaLnBrk="1" latinLnBrk="0" hangingPunct="1">
              <a:spcBef>
                <a:spcPct val="20000"/>
              </a:spcBef>
              <a:buFont typeface="Arial" pitchFamily="34" charset="0"/>
              <a:buChar char="•"/>
              <a:defRPr sz="1600" kern="1200">
                <a:solidFill>
                  <a:schemeClr val="tx1"/>
                </a:solidFill>
                <a:latin typeface="+mn-lt"/>
                <a:ea typeface="+mn-ea"/>
                <a:cs typeface="+mn-cs"/>
              </a:defRPr>
            </a:lvl9pPr>
          </a:lstStyle>
          <a:p>
            <a:pPr marL="0" indent="0">
              <a:buFont typeface="Arial" pitchFamily="34" charset="0"/>
              <a:buNone/>
            </a:pPr>
            <a:r>
              <a:rPr lang="en-US" sz="2600">
                <a:solidFill>
                  <a:srgbClr val="696BA9"/>
                </a:solidFill>
                <a:latin typeface="Avenir Next for Best Buy"/>
              </a:rPr>
              <a:t>Conclusion</a:t>
            </a:r>
          </a:p>
        </p:txBody>
      </p:sp>
      <p:sp>
        <p:nvSpPr>
          <p:cNvPr id="4" name="Content Placeholder 1">
            <a:extLst>
              <a:ext uri="{FF2B5EF4-FFF2-40B4-BE49-F238E27FC236}">
                <a16:creationId xmlns:a16="http://schemas.microsoft.com/office/drawing/2014/main" id="{6F60F73B-7902-4240-AE1A-6617126B74DA}"/>
              </a:ext>
            </a:extLst>
          </p:cNvPr>
          <p:cNvSpPr txBox="1">
            <a:spLocks/>
          </p:cNvSpPr>
          <p:nvPr/>
        </p:nvSpPr>
        <p:spPr>
          <a:xfrm>
            <a:off x="1150144" y="1584099"/>
            <a:ext cx="6843711" cy="4211171"/>
          </a:xfrm>
          <a:prstGeom prst="rect">
            <a:avLst/>
          </a:prstGeom>
        </p:spPr>
        <p:txBody>
          <a:bodyPr/>
          <a:lstStyle>
            <a:lvl1pPr marL="342900" indent="-342900" algn="l" defTabSz="914400" rtl="0" eaLnBrk="1" latinLnBrk="0" hangingPunct="1">
              <a:spcBef>
                <a:spcPct val="20000"/>
              </a:spcBef>
              <a:buClr>
                <a:srgbClr val="10167F"/>
              </a:buClr>
              <a:buFont typeface="Arial" panose="020B0604020202020204" pitchFamily="34" charset="0"/>
              <a:buChar char="•"/>
              <a:defRPr sz="2800" kern="1200">
                <a:solidFill>
                  <a:schemeClr val="tx1"/>
                </a:solidFill>
                <a:latin typeface="Arial"/>
                <a:ea typeface="+mn-ea"/>
                <a:cs typeface="+mn-cs"/>
              </a:defRPr>
            </a:lvl1pPr>
            <a:lvl2pPr marL="742950" indent="-285750" algn="l" defTabSz="914400" rtl="0" eaLnBrk="1" latinLnBrk="0" hangingPunct="1">
              <a:spcBef>
                <a:spcPct val="20000"/>
              </a:spcBef>
              <a:buClr>
                <a:srgbClr val="10167F"/>
              </a:buClr>
              <a:buFont typeface="Arial" panose="020B0604020202020204" pitchFamily="34" charset="0"/>
              <a:buChar char="–"/>
              <a:defRPr sz="2400" kern="1200">
                <a:solidFill>
                  <a:schemeClr val="tx1"/>
                </a:solidFill>
                <a:latin typeface="Arial"/>
                <a:ea typeface="+mn-ea"/>
                <a:cs typeface="+mn-cs"/>
              </a:defRPr>
            </a:lvl2pPr>
            <a:lvl3pPr marL="1143000" indent="-228600" algn="l" defTabSz="914400" rtl="0" eaLnBrk="1" latinLnBrk="0" hangingPunct="1">
              <a:spcBef>
                <a:spcPct val="20000"/>
              </a:spcBef>
              <a:buClr>
                <a:srgbClr val="10167F"/>
              </a:buClr>
              <a:buFont typeface="Arial" panose="020B0604020202020204" pitchFamily="34" charset="0"/>
              <a:buChar char="•"/>
              <a:defRPr sz="2000" kern="1200">
                <a:solidFill>
                  <a:schemeClr val="tx1"/>
                </a:solidFill>
                <a:latin typeface="Arial"/>
                <a:ea typeface="+mn-ea"/>
                <a:cs typeface="+mn-cs"/>
              </a:defRPr>
            </a:lvl3pPr>
            <a:lvl4pPr marL="1600200" indent="-228600" algn="l" defTabSz="914400" rtl="0" eaLnBrk="1" latinLnBrk="0" hangingPunct="1">
              <a:spcBef>
                <a:spcPct val="20000"/>
              </a:spcBef>
              <a:buClr>
                <a:srgbClr val="10167F"/>
              </a:buClr>
              <a:buFont typeface="Arial" panose="020B0604020202020204" pitchFamily="34" charset="0"/>
              <a:buChar char="–"/>
              <a:defRPr sz="1800" kern="1200">
                <a:solidFill>
                  <a:schemeClr val="tx1"/>
                </a:solidFill>
                <a:latin typeface="Arial"/>
                <a:ea typeface="+mn-ea"/>
                <a:cs typeface="+mn-cs"/>
              </a:defRPr>
            </a:lvl4pPr>
            <a:lvl5pPr marL="2057400" indent="-228600" algn="l" defTabSz="914400" rtl="0" eaLnBrk="1" latinLnBrk="0" hangingPunct="1">
              <a:spcBef>
                <a:spcPct val="20000"/>
              </a:spcBef>
              <a:buClr>
                <a:srgbClr val="10167F"/>
              </a:buClr>
              <a:buFont typeface="Arial" panose="020B0604020202020204" pitchFamily="34" charset="0"/>
              <a:buChar char="»"/>
              <a:defRPr sz="1600" kern="1200">
                <a:solidFill>
                  <a:schemeClr val="tx1"/>
                </a:solidFill>
                <a:latin typeface="Arial"/>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endParaRPr lang="en-US" sz="1600"/>
          </a:p>
          <a:p>
            <a:pPr marL="0" indent="0">
              <a:buNone/>
            </a:pPr>
            <a:r>
              <a:rPr lang="en-US" sz="1900"/>
              <a:t>The average monthly costs of living in the Twin Cities region are: </a:t>
            </a:r>
          </a:p>
          <a:p>
            <a:pPr lvl="1">
              <a:buFont typeface="Arial" panose="020B0604020202020204" pitchFamily="34" charset="0"/>
              <a:buChar char="•"/>
            </a:pPr>
            <a:r>
              <a:rPr lang="en-US" sz="1900"/>
              <a:t>Food: $1,019</a:t>
            </a:r>
          </a:p>
          <a:p>
            <a:pPr lvl="1">
              <a:buFont typeface="Arial" panose="020B0604020202020204" pitchFamily="34" charset="0"/>
              <a:buChar char="•"/>
            </a:pPr>
            <a:r>
              <a:rPr lang="en-US" sz="1900"/>
              <a:t>Housing: $1,665</a:t>
            </a:r>
          </a:p>
          <a:p>
            <a:pPr lvl="1">
              <a:buFont typeface="Arial" panose="020B0604020202020204" pitchFamily="34" charset="0"/>
              <a:buChar char="•"/>
            </a:pPr>
            <a:r>
              <a:rPr lang="en-US" sz="1900"/>
              <a:t>Health care: $560</a:t>
            </a:r>
          </a:p>
          <a:p>
            <a:pPr lvl="1">
              <a:buFont typeface="Arial" panose="020B0604020202020204" pitchFamily="34" charset="0"/>
              <a:buChar char="•"/>
            </a:pPr>
            <a:r>
              <a:rPr lang="en-US" sz="1900"/>
              <a:t>Transportation: $771</a:t>
            </a:r>
          </a:p>
          <a:p>
            <a:pPr lvl="1">
              <a:buFont typeface="Arial" panose="020B0604020202020204" pitchFamily="34" charset="0"/>
              <a:buChar char="•"/>
            </a:pPr>
            <a:r>
              <a:rPr lang="en-US" sz="1900"/>
              <a:t>Child care: $2,220</a:t>
            </a:r>
          </a:p>
          <a:p>
            <a:pPr lvl="1">
              <a:buFont typeface="Arial" panose="020B0604020202020204" pitchFamily="34" charset="0"/>
              <a:buChar char="•"/>
            </a:pPr>
            <a:r>
              <a:rPr lang="en-US" sz="1900"/>
              <a:t>Other (clothing, school supplies, etc.): $752</a:t>
            </a:r>
          </a:p>
          <a:p>
            <a:pPr lvl="1">
              <a:buFont typeface="Arial" panose="020B0604020202020204" pitchFamily="34" charset="0"/>
              <a:buChar char="•"/>
            </a:pPr>
            <a:r>
              <a:rPr lang="en-US" sz="1900"/>
              <a:t>Net taxes: $1,291</a:t>
            </a:r>
          </a:p>
          <a:p>
            <a:pPr marL="0" indent="0">
              <a:buNone/>
            </a:pPr>
            <a:endParaRPr lang="en-US" sz="1900"/>
          </a:p>
          <a:p>
            <a:pPr marL="0" indent="0">
              <a:buNone/>
            </a:pPr>
            <a:r>
              <a:rPr lang="en-US" sz="1900"/>
              <a:t>For a total annual cost of $99,336 for a family of four.</a:t>
            </a:r>
          </a:p>
          <a:p>
            <a:pPr marL="457200" lvl="1" indent="0">
              <a:buNone/>
            </a:pPr>
            <a:endParaRPr lang="en-US" sz="1800"/>
          </a:p>
          <a:p>
            <a:pPr lvl="1">
              <a:buFont typeface="Arial" panose="020B0604020202020204" pitchFamily="34" charset="0"/>
              <a:buChar char="•"/>
            </a:pPr>
            <a:endParaRPr lang="en-US" sz="1200"/>
          </a:p>
        </p:txBody>
      </p:sp>
      <p:pic>
        <p:nvPicPr>
          <p:cNvPr id="5" name="Picture 17" descr="image006">
            <a:extLst>
              <a:ext uri="{FF2B5EF4-FFF2-40B4-BE49-F238E27FC236}">
                <a16:creationId xmlns:a16="http://schemas.microsoft.com/office/drawing/2014/main" id="{4FA7BFA5-C86F-4805-828C-7077F2123EE6}"/>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759277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BBY_8_5x11_Template_2015_050515">
  <a:themeElements>
    <a:clrScheme name="Best Buy">
      <a:dk1>
        <a:srgbClr val="000000"/>
      </a:dk1>
      <a:lt1>
        <a:sysClr val="window" lastClr="FFFFFF"/>
      </a:lt1>
      <a:dk2>
        <a:srgbClr val="82B800"/>
      </a:dk2>
      <a:lt2>
        <a:srgbClr val="BB0628"/>
      </a:lt2>
      <a:accent1>
        <a:srgbClr val="00385F"/>
      </a:accent1>
      <a:accent2>
        <a:srgbClr val="A9E0EA"/>
      </a:accent2>
      <a:accent3>
        <a:srgbClr val="FFF200"/>
      </a:accent3>
      <a:accent4>
        <a:srgbClr val="4D4D4F"/>
      </a:accent4>
      <a:accent5>
        <a:srgbClr val="77787B"/>
      </a:accent5>
      <a:accent6>
        <a:srgbClr val="9D9FA3"/>
      </a:accent6>
      <a:hlink>
        <a:srgbClr val="1646A8"/>
      </a:hlink>
      <a:folHlink>
        <a:srgbClr val="C7C8CA"/>
      </a:folHlink>
    </a:clrScheme>
    <a:fontScheme name="BBY 1">
      <a:majorFont>
        <a:latin typeface="Avenir Next for Best Buy"/>
        <a:ea typeface=""/>
        <a:cs typeface=""/>
      </a:majorFont>
      <a:minorFont>
        <a:latin typeface="Avenir Next for Best Buy"/>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marL="182880" indent="-182880" defTabSz="182880">
          <a:spcAft>
            <a:spcPts val="200"/>
          </a:spcAft>
          <a:buFont typeface="Arial" panose="020B0604020202020204" pitchFamily="34" charset="0"/>
          <a:buChar char="•"/>
          <a:defRPr sz="1000" dirty="0" err="1" smtClean="0">
            <a:latin typeface="Avenir Next for Best Buy" pitchFamily="34" charset="0"/>
          </a:defRPr>
        </a:defPPr>
      </a:lstStyle>
    </a:txDef>
  </a:objectDefaults>
  <a:extraClrSchemeLst/>
  <a:extLst>
    <a:ext uri="{05A4C25C-085E-4340-85A3-A5531E510DB2}">
      <thm15:themeFamily xmlns:thm15="http://schemas.microsoft.com/office/thememl/2012/main" name="BBY_8_5x11_Template_2015_050515" id="{04356F3D-52D8-4C38-88FE-151F48C16056}" vid="{D53BD7A8-C7D4-4C59-AB13-75BBF863EFB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D3ADC33357F1547A947EC314C4FE961" ma:contentTypeVersion="16" ma:contentTypeDescription="Create a new document." ma:contentTypeScope="" ma:versionID="bff039a3ce20ef21e6cd9c613bd13f85">
  <xsd:schema xmlns:xsd="http://www.w3.org/2001/XMLSchema" xmlns:xs="http://www.w3.org/2001/XMLSchema" xmlns:p="http://schemas.microsoft.com/office/2006/metadata/properties" xmlns:ns2="4fb580ea-fbee-4543-8462-205b1c871baa" xmlns:ns3="ce299bca-1e2f-4645-aa01-bf9ae273b97b" targetNamespace="http://schemas.microsoft.com/office/2006/metadata/properties" ma:root="true" ma:fieldsID="1b95c40373697e6e12c47b4f1cc198b2" ns2:_="" ns3:_="">
    <xsd:import namespace="4fb580ea-fbee-4543-8462-205b1c871baa"/>
    <xsd:import namespace="ce299bca-1e2f-4645-aa01-bf9ae273b97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Location" minOccurs="0"/>
                <xsd:element ref="ns2:MediaServiceOCR" minOccurs="0"/>
                <xsd:element ref="ns2:MediaServiceGenerationTime" minOccurs="0"/>
                <xsd:element ref="ns2:MediaServiceEventHashCode"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fb580ea-fbee-4543-8462-205b1c871ba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3853cf8-079d-441d-9611-0354cff028c4"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ce299bca-1e2f-4645-aa01-bf9ae273b97b"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aa82c461-b62e-4e30-9f3b-e93762d98a99}" ma:internalName="TaxCatchAll" ma:showField="CatchAllData" ma:web="ce299bca-1e2f-4645-aa01-bf9ae273b97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4fb580ea-fbee-4543-8462-205b1c871baa">
      <Terms xmlns="http://schemas.microsoft.com/office/infopath/2007/PartnerControls"/>
    </lcf76f155ced4ddcb4097134ff3c332f>
    <TaxCatchAll xmlns="ce299bca-1e2f-4645-aa01-bf9ae273b97b" xsi:nil="true"/>
  </documentManagement>
</p:properties>
</file>

<file path=customXml/itemProps1.xml><?xml version="1.0" encoding="utf-8"?>
<ds:datastoreItem xmlns:ds="http://schemas.openxmlformats.org/officeDocument/2006/customXml" ds:itemID="{0CEA789A-B169-4D86-8F90-34027EA615D8}">
  <ds:schemaRefs>
    <ds:schemaRef ds:uri="http://schemas.microsoft.com/sharepoint/v3/contenttype/forms"/>
  </ds:schemaRefs>
</ds:datastoreItem>
</file>

<file path=customXml/itemProps2.xml><?xml version="1.0" encoding="utf-8"?>
<ds:datastoreItem xmlns:ds="http://schemas.openxmlformats.org/officeDocument/2006/customXml" ds:itemID="{BA7E7172-30DC-483F-97E6-063CD70F9FA6}"/>
</file>

<file path=customXml/itemProps3.xml><?xml version="1.0" encoding="utf-8"?>
<ds:datastoreItem xmlns:ds="http://schemas.openxmlformats.org/officeDocument/2006/customXml" ds:itemID="{8AE2625B-F843-457F-944F-78F5BD71077B}">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2016_UW_template_final</Template>
  <TotalTime>0</TotalTime>
  <Words>702</Words>
  <Application>Microsoft Office PowerPoint</Application>
  <PresentationFormat>On-screen Show (4:3)</PresentationFormat>
  <Paragraphs>70</Paragraphs>
  <Slides>4</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Avenir Next for Best Buy</vt:lpstr>
      <vt:lpstr>Calibri</vt:lpstr>
      <vt:lpstr>BBY_8_5x11_Template_2015_050515</vt:lpstr>
      <vt:lpstr>PowerPoint Presentation</vt:lpstr>
      <vt:lpstr>PowerPoint Presentation</vt:lpstr>
      <vt:lpstr>PowerPoint Presentation</vt:lpstr>
      <vt:lpstr>PowerPoint Presentation</vt:lpstr>
    </vt:vector>
  </TitlesOfParts>
  <Company>GTCUW</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Impact Presentations Template</dc:title>
  <dc:creator>Wagner, Melissa</dc:creator>
  <cp:lastModifiedBy>Novak, Jane</cp:lastModifiedBy>
  <cp:revision>2</cp:revision>
  <cp:lastPrinted>2017-04-18T17:40:00Z</cp:lastPrinted>
  <dcterms:created xsi:type="dcterms:W3CDTF">2016-03-24T15:02:49Z</dcterms:created>
  <dcterms:modified xsi:type="dcterms:W3CDTF">2020-08-17T16:33:53Z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0x010100CD3ADC33357F1547A947EC314C4FE961</vt:lpwstr>
  </property>
</Properties>
</file>